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9"/>
  </p:notesMasterIdLst>
  <p:sldIdLst>
    <p:sldId id="270" r:id="rId6"/>
    <p:sldId id="257" r:id="rId7"/>
    <p:sldId id="283" r:id="rId8"/>
    <p:sldId id="271" r:id="rId9"/>
    <p:sldId id="272" r:id="rId10"/>
    <p:sldId id="273" r:id="rId11"/>
    <p:sldId id="274" r:id="rId12"/>
    <p:sldId id="279" r:id="rId13"/>
    <p:sldId id="280" r:id="rId14"/>
    <p:sldId id="277" r:id="rId15"/>
    <p:sldId id="278" r:id="rId16"/>
    <p:sldId id="281" r:id="rId17"/>
    <p:sldId id="28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1574"/>
    <a:srgbClr val="E63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D7F97D-BC1B-5D42-8132-9C6BB886CBE5}" v="16" dt="2021-11-30T12:19:44.122"/>
    <p1510:client id="{8DC803DC-6AC1-4E32-B73E-D36555FABC58}" v="1" dt="2021-11-29T17:41:29.600"/>
  </p1510:revLst>
</p1510:revInfo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79296" autoAdjust="0"/>
  </p:normalViewPr>
  <p:slideViewPr>
    <p:cSldViewPr>
      <p:cViewPr>
        <p:scale>
          <a:sx n="100" d="100"/>
          <a:sy n="100" d="100"/>
        </p:scale>
        <p:origin x="1686" y="4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624" y="31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ll, James" userId="866755db-554b-44ae-bb1d-f3d9517b4f68" providerId="ADAL" clId="{12536D15-FA66-4220-8304-4A78C3AAA97C}"/>
    <pc:docChg chg="undo custSel addSld delSld modSld sldOrd modMainMaster">
      <pc:chgData name="Bull, James" userId="866755db-554b-44ae-bb1d-f3d9517b4f68" providerId="ADAL" clId="{12536D15-FA66-4220-8304-4A78C3AAA97C}" dt="2021-08-20T11:14:34.523" v="1102" actId="47"/>
      <pc:docMkLst>
        <pc:docMk/>
      </pc:docMkLst>
      <pc:sldChg chg="delSp modSp mod">
        <pc:chgData name="Bull, James" userId="866755db-554b-44ae-bb1d-f3d9517b4f68" providerId="ADAL" clId="{12536D15-FA66-4220-8304-4A78C3AAA97C}" dt="2021-08-20T10:37:42.977" v="757" actId="20577"/>
        <pc:sldMkLst>
          <pc:docMk/>
          <pc:sldMk cId="0" sldId="257"/>
        </pc:sldMkLst>
        <pc:spChg chg="mod">
          <ac:chgData name="Bull, James" userId="866755db-554b-44ae-bb1d-f3d9517b4f68" providerId="ADAL" clId="{12536D15-FA66-4220-8304-4A78C3AAA97C}" dt="2021-08-20T10:37:42.977" v="757" actId="20577"/>
          <ac:spMkLst>
            <pc:docMk/>
            <pc:sldMk cId="0" sldId="257"/>
            <ac:spMk id="4" creationId="{00000000-0000-0000-0000-000000000000}"/>
          </ac:spMkLst>
        </pc:spChg>
        <pc:spChg chg="del">
          <ac:chgData name="Bull, James" userId="866755db-554b-44ae-bb1d-f3d9517b4f68" providerId="ADAL" clId="{12536D15-FA66-4220-8304-4A78C3AAA97C}" dt="2021-08-20T10:30:49.246" v="711" actId="478"/>
          <ac:spMkLst>
            <pc:docMk/>
            <pc:sldMk cId="0" sldId="257"/>
            <ac:spMk id="7" creationId="{00000000-0000-0000-0000-000000000000}"/>
          </ac:spMkLst>
        </pc:spChg>
        <pc:picChg chg="del">
          <ac:chgData name="Bull, James" userId="866755db-554b-44ae-bb1d-f3d9517b4f68" providerId="ADAL" clId="{12536D15-FA66-4220-8304-4A78C3AAA97C}" dt="2021-08-20T10:17:42.729" v="612" actId="478"/>
          <ac:picMkLst>
            <pc:docMk/>
            <pc:sldMk cId="0" sldId="257"/>
            <ac:picMk id="5" creationId="{00000000-0000-0000-0000-000000000000}"/>
          </ac:picMkLst>
        </pc:picChg>
      </pc:sldChg>
      <pc:sldChg chg="addSp delSp modSp mod">
        <pc:chgData name="Bull, James" userId="866755db-554b-44ae-bb1d-f3d9517b4f68" providerId="ADAL" clId="{12536D15-FA66-4220-8304-4A78C3AAA97C}" dt="2021-08-20T10:44:37.645" v="852" actId="478"/>
        <pc:sldMkLst>
          <pc:docMk/>
          <pc:sldMk cId="0" sldId="258"/>
        </pc:sldMkLst>
        <pc:spChg chg="del mod">
          <ac:chgData name="Bull, James" userId="866755db-554b-44ae-bb1d-f3d9517b4f68" providerId="ADAL" clId="{12536D15-FA66-4220-8304-4A78C3AAA97C}" dt="2021-08-20T10:44:37.645" v="852" actId="478"/>
          <ac:spMkLst>
            <pc:docMk/>
            <pc:sldMk cId="0" sldId="258"/>
            <ac:spMk id="6" creationId="{63E51365-E609-4C22-90E1-E745E85BD805}"/>
          </ac:spMkLst>
        </pc:spChg>
        <pc:spChg chg="del">
          <ac:chgData name="Bull, James" userId="866755db-554b-44ae-bb1d-f3d9517b4f68" providerId="ADAL" clId="{12536D15-FA66-4220-8304-4A78C3AAA97C}" dt="2021-08-20T10:43:09.831" v="847" actId="478"/>
          <ac:spMkLst>
            <pc:docMk/>
            <pc:sldMk cId="0" sldId="258"/>
            <ac:spMk id="7" creationId="{00000000-0000-0000-0000-000000000000}"/>
          </ac:spMkLst>
        </pc:spChg>
        <pc:spChg chg="add mod">
          <ac:chgData name="Bull, James" userId="866755db-554b-44ae-bb1d-f3d9517b4f68" providerId="ADAL" clId="{12536D15-FA66-4220-8304-4A78C3AAA97C}" dt="2021-08-20T10:44:30.811" v="851"/>
          <ac:spMkLst>
            <pc:docMk/>
            <pc:sldMk cId="0" sldId="258"/>
            <ac:spMk id="8" creationId="{99470459-2FD0-4B67-8836-56F86A9A6FA3}"/>
          </ac:spMkLst>
        </pc:spChg>
        <pc:picChg chg="del">
          <ac:chgData name="Bull, James" userId="866755db-554b-44ae-bb1d-f3d9517b4f68" providerId="ADAL" clId="{12536D15-FA66-4220-8304-4A78C3AAA97C}" dt="2021-08-20T10:17:52.153" v="615" actId="478"/>
          <ac:picMkLst>
            <pc:docMk/>
            <pc:sldMk cId="0" sldId="258"/>
            <ac:picMk id="5" creationId="{00000000-0000-0000-0000-000000000000}"/>
          </ac:picMkLst>
        </pc:picChg>
      </pc:sldChg>
      <pc:sldChg chg="addSp delSp modSp add del mod modNotesTx">
        <pc:chgData name="Bull, James" userId="866755db-554b-44ae-bb1d-f3d9517b4f68" providerId="ADAL" clId="{12536D15-FA66-4220-8304-4A78C3AAA97C}" dt="2021-08-20T10:41:40.455" v="840" actId="478"/>
        <pc:sldMkLst>
          <pc:docMk/>
          <pc:sldMk cId="0" sldId="259"/>
        </pc:sldMkLst>
        <pc:spChg chg="add mod">
          <ac:chgData name="Bull, James" userId="866755db-554b-44ae-bb1d-f3d9517b4f68" providerId="ADAL" clId="{12536D15-FA66-4220-8304-4A78C3AAA97C}" dt="2021-08-20T10:41:19.352" v="838"/>
          <ac:spMkLst>
            <pc:docMk/>
            <pc:sldMk cId="0" sldId="259"/>
            <ac:spMk id="6" creationId="{9E61C806-FB3C-4E14-90AB-08D5D132B135}"/>
          </ac:spMkLst>
        </pc:spChg>
        <pc:spChg chg="del">
          <ac:chgData name="Bull, James" userId="866755db-554b-44ae-bb1d-f3d9517b4f68" providerId="ADAL" clId="{12536D15-FA66-4220-8304-4A78C3AAA97C}" dt="2021-08-20T10:41:40.455" v="840" actId="478"/>
          <ac:spMkLst>
            <pc:docMk/>
            <pc:sldMk cId="0" sldId="259"/>
            <ac:spMk id="7" creationId="{00000000-0000-0000-0000-000000000000}"/>
          </ac:spMkLst>
        </pc:spChg>
        <pc:spChg chg="mod">
          <ac:chgData name="Bull, James" userId="866755db-554b-44ae-bb1d-f3d9517b4f68" providerId="ADAL" clId="{12536D15-FA66-4220-8304-4A78C3AAA97C}" dt="2021-08-20T10:37:59.467" v="759" actId="21"/>
          <ac:spMkLst>
            <pc:docMk/>
            <pc:sldMk cId="0" sldId="259"/>
            <ac:spMk id="9" creationId="{37F485DA-BDC1-4A04-95F9-1321EE8CC031}"/>
          </ac:spMkLst>
        </pc:spChg>
        <pc:picChg chg="del">
          <ac:chgData name="Bull, James" userId="866755db-554b-44ae-bb1d-f3d9517b4f68" providerId="ADAL" clId="{12536D15-FA66-4220-8304-4A78C3AAA97C}" dt="2021-08-20T10:17:46.301" v="613" actId="478"/>
          <ac:picMkLst>
            <pc:docMk/>
            <pc:sldMk cId="0" sldId="259"/>
            <ac:picMk id="5" creationId="{00000000-0000-0000-0000-000000000000}"/>
          </ac:picMkLst>
        </pc:picChg>
      </pc:sldChg>
      <pc:sldChg chg="addSp delSp modSp mod setBg setClrOvrMap">
        <pc:chgData name="Bull, James" userId="866755db-554b-44ae-bb1d-f3d9517b4f68" providerId="ADAL" clId="{12536D15-FA66-4220-8304-4A78C3AAA97C}" dt="2021-08-20T10:28:59.412" v="704" actId="122"/>
        <pc:sldMkLst>
          <pc:docMk/>
          <pc:sldMk cId="768799841" sldId="270"/>
        </pc:sldMkLst>
        <pc:spChg chg="mod">
          <ac:chgData name="Bull, James" userId="866755db-554b-44ae-bb1d-f3d9517b4f68" providerId="ADAL" clId="{12536D15-FA66-4220-8304-4A78C3AAA97C}" dt="2021-08-20T10:28:59.412" v="704" actId="122"/>
          <ac:spMkLst>
            <pc:docMk/>
            <pc:sldMk cId="768799841" sldId="270"/>
            <ac:spMk id="5" creationId="{26FB3A92-D7EC-4BFF-8025-6890EB44F025}"/>
          </ac:spMkLst>
        </pc:spChg>
        <pc:spChg chg="add del">
          <ac:chgData name="Bull, James" userId="866755db-554b-44ae-bb1d-f3d9517b4f68" providerId="ADAL" clId="{12536D15-FA66-4220-8304-4A78C3AAA97C}" dt="2021-08-20T10:12:53.157" v="554" actId="478"/>
          <ac:spMkLst>
            <pc:docMk/>
            <pc:sldMk cId="768799841" sldId="270"/>
            <ac:spMk id="6" creationId="{00000000-0000-0000-0000-000000000000}"/>
          </ac:spMkLst>
        </pc:spChg>
        <pc:spChg chg="del">
          <ac:chgData name="Bull, James" userId="866755db-554b-44ae-bb1d-f3d9517b4f68" providerId="ADAL" clId="{12536D15-FA66-4220-8304-4A78C3AAA97C}" dt="2021-08-20T10:12:51.391" v="553" actId="478"/>
          <ac:spMkLst>
            <pc:docMk/>
            <pc:sldMk cId="768799841" sldId="270"/>
            <ac:spMk id="8" creationId="{87D76A96-8E2F-43EF-9FB1-45FA0E745E1E}"/>
          </ac:spMkLst>
        </pc:spChg>
        <pc:spChg chg="add mod">
          <ac:chgData name="Bull, James" userId="866755db-554b-44ae-bb1d-f3d9517b4f68" providerId="ADAL" clId="{12536D15-FA66-4220-8304-4A78C3AAA97C}" dt="2021-08-20T10:27:55.208" v="692" actId="1076"/>
          <ac:spMkLst>
            <pc:docMk/>
            <pc:sldMk cId="768799841" sldId="270"/>
            <ac:spMk id="13" creationId="{685A6397-5AC1-415B-8C63-1615D338E0D9}"/>
          </ac:spMkLst>
        </pc:spChg>
        <pc:spChg chg="add del">
          <ac:chgData name="Bull, James" userId="866755db-554b-44ae-bb1d-f3d9517b4f68" providerId="ADAL" clId="{12536D15-FA66-4220-8304-4A78C3AAA97C}" dt="2021-08-20T10:16:32.724" v="599" actId="26606"/>
          <ac:spMkLst>
            <pc:docMk/>
            <pc:sldMk cId="768799841" sldId="270"/>
            <ac:spMk id="15" creationId="{0DE6A193-4755-479A-BC6F-A7EBCA73BE1A}"/>
          </ac:spMkLst>
        </pc:spChg>
        <pc:spChg chg="add del">
          <ac:chgData name="Bull, James" userId="866755db-554b-44ae-bb1d-f3d9517b4f68" providerId="ADAL" clId="{12536D15-FA66-4220-8304-4A78C3AAA97C}" dt="2021-08-20T10:16:32.724" v="599" actId="26606"/>
          <ac:spMkLst>
            <pc:docMk/>
            <pc:sldMk cId="768799841" sldId="270"/>
            <ac:spMk id="17" creationId="{5A55B759-31A7-423C-9BC2-A8BC09FE98B9}"/>
          </ac:spMkLst>
        </pc:spChg>
        <pc:spChg chg="add del">
          <ac:chgData name="Bull, James" userId="866755db-554b-44ae-bb1d-f3d9517b4f68" providerId="ADAL" clId="{12536D15-FA66-4220-8304-4A78C3AAA97C}" dt="2021-08-20T10:16:32.724" v="599" actId="26606"/>
          <ac:spMkLst>
            <pc:docMk/>
            <pc:sldMk cId="768799841" sldId="270"/>
            <ac:spMk id="19" creationId="{F78796AF-79A0-47AC-BEFD-BFFC00F968C4}"/>
          </ac:spMkLst>
        </pc:spChg>
        <pc:spChg chg="add del">
          <ac:chgData name="Bull, James" userId="866755db-554b-44ae-bb1d-f3d9517b4f68" providerId="ADAL" clId="{12536D15-FA66-4220-8304-4A78C3AAA97C}" dt="2021-08-20T10:16:06.994" v="589" actId="26606"/>
          <ac:spMkLst>
            <pc:docMk/>
            <pc:sldMk cId="768799841" sldId="270"/>
            <ac:spMk id="24" creationId="{0C526D66-3621-4347-B1EF-342CBF4DB9C1}"/>
          </ac:spMkLst>
        </pc:spChg>
        <pc:spChg chg="add del">
          <ac:chgData name="Bull, James" userId="866755db-554b-44ae-bb1d-f3d9517b4f68" providerId="ADAL" clId="{12536D15-FA66-4220-8304-4A78C3AAA97C}" dt="2021-08-20T10:16:06.994" v="589" actId="26606"/>
          <ac:spMkLst>
            <pc:docMk/>
            <pc:sldMk cId="768799841" sldId="270"/>
            <ac:spMk id="26" creationId="{0193166D-DDF1-4F9A-A786-A7AEF5375C06}"/>
          </ac:spMkLst>
        </pc:spChg>
        <pc:spChg chg="add mod">
          <ac:chgData name="Bull, James" userId="866755db-554b-44ae-bb1d-f3d9517b4f68" providerId="ADAL" clId="{12536D15-FA66-4220-8304-4A78C3AAA97C}" dt="2021-08-20T10:28:36.468" v="701" actId="1038"/>
          <ac:spMkLst>
            <pc:docMk/>
            <pc:sldMk cId="768799841" sldId="270"/>
            <ac:spMk id="27" creationId="{D03FB727-948F-4A9A-B81B-0B00E0060596}"/>
          </ac:spMkLst>
        </pc:spChg>
        <pc:spChg chg="add del">
          <ac:chgData name="Bull, James" userId="866755db-554b-44ae-bb1d-f3d9517b4f68" providerId="ADAL" clId="{12536D15-FA66-4220-8304-4A78C3AAA97C}" dt="2021-08-20T10:16:06.994" v="589" actId="26606"/>
          <ac:spMkLst>
            <pc:docMk/>
            <pc:sldMk cId="768799841" sldId="270"/>
            <ac:spMk id="28" creationId="{8A177BCC-4208-4795-8572-4D623BA1E2A0}"/>
          </ac:spMkLst>
        </pc:spChg>
        <pc:spChg chg="add del">
          <ac:chgData name="Bull, James" userId="866755db-554b-44ae-bb1d-f3d9517b4f68" providerId="ADAL" clId="{12536D15-FA66-4220-8304-4A78C3AAA97C}" dt="2021-08-20T10:16:06.994" v="589" actId="26606"/>
          <ac:spMkLst>
            <pc:docMk/>
            <pc:sldMk cId="768799841" sldId="270"/>
            <ac:spMk id="30" creationId="{E4EE7214-AC05-465E-A501-65AA04EF5E1A}"/>
          </ac:spMkLst>
        </pc:spChg>
        <pc:spChg chg="add del">
          <ac:chgData name="Bull, James" userId="866755db-554b-44ae-bb1d-f3d9517b4f68" providerId="ADAL" clId="{12536D15-FA66-4220-8304-4A78C3AAA97C}" dt="2021-08-20T10:16:30.363" v="593" actId="26606"/>
          <ac:spMkLst>
            <pc:docMk/>
            <pc:sldMk cId="768799841" sldId="270"/>
            <ac:spMk id="32" creationId="{0DE6A193-4755-479A-BC6F-A7EBCA73BE1A}"/>
          </ac:spMkLst>
        </pc:spChg>
        <pc:spChg chg="add del">
          <ac:chgData name="Bull, James" userId="866755db-554b-44ae-bb1d-f3d9517b4f68" providerId="ADAL" clId="{12536D15-FA66-4220-8304-4A78C3AAA97C}" dt="2021-08-20T10:16:30.363" v="593" actId="26606"/>
          <ac:spMkLst>
            <pc:docMk/>
            <pc:sldMk cId="768799841" sldId="270"/>
            <ac:spMk id="33" creationId="{5A55B759-31A7-423C-9BC2-A8BC09FE98B9}"/>
          </ac:spMkLst>
        </pc:spChg>
        <pc:spChg chg="add del">
          <ac:chgData name="Bull, James" userId="866755db-554b-44ae-bb1d-f3d9517b4f68" providerId="ADAL" clId="{12536D15-FA66-4220-8304-4A78C3AAA97C}" dt="2021-08-20T10:16:30.363" v="593" actId="26606"/>
          <ac:spMkLst>
            <pc:docMk/>
            <pc:sldMk cId="768799841" sldId="270"/>
            <ac:spMk id="34" creationId="{F78796AF-79A0-47AC-BEFD-BFFC00F968C4}"/>
          </ac:spMkLst>
        </pc:spChg>
        <pc:picChg chg="add del mod ord">
          <ac:chgData name="Bull, James" userId="866755db-554b-44ae-bb1d-f3d9517b4f68" providerId="ADAL" clId="{12536D15-FA66-4220-8304-4A78C3AAA97C}" dt="2021-08-20T10:13:51.570" v="562" actId="478"/>
          <ac:picMkLst>
            <pc:docMk/>
            <pc:sldMk cId="768799841" sldId="270"/>
            <ac:picMk id="3" creationId="{8AAE7C08-DD7D-4367-AC46-90D68B32CAA8}"/>
          </ac:picMkLst>
        </pc:picChg>
        <pc:picChg chg="del">
          <ac:chgData name="Bull, James" userId="866755db-554b-44ae-bb1d-f3d9517b4f68" providerId="ADAL" clId="{12536D15-FA66-4220-8304-4A78C3AAA97C}" dt="2021-08-20T10:12:44.751" v="552" actId="478"/>
          <ac:picMkLst>
            <pc:docMk/>
            <pc:sldMk cId="768799841" sldId="270"/>
            <ac:picMk id="4" creationId="{00000000-0000-0000-0000-000000000000}"/>
          </ac:picMkLst>
        </pc:picChg>
        <pc:picChg chg="del mod ord">
          <ac:chgData name="Bull, James" userId="866755db-554b-44ae-bb1d-f3d9517b4f68" providerId="ADAL" clId="{12536D15-FA66-4220-8304-4A78C3AAA97C}" dt="2021-08-20T10:16:40.283" v="602" actId="478"/>
          <ac:picMkLst>
            <pc:docMk/>
            <pc:sldMk cId="768799841" sldId="270"/>
            <ac:picMk id="7" creationId="{00000000-0000-0000-0000-000000000000}"/>
          </ac:picMkLst>
        </pc:picChg>
        <pc:picChg chg="add del mod ord">
          <ac:chgData name="Bull, James" userId="866755db-554b-44ae-bb1d-f3d9517b4f68" providerId="ADAL" clId="{12536D15-FA66-4220-8304-4A78C3AAA97C}" dt="2021-08-20T10:16:36.748" v="601" actId="478"/>
          <ac:picMkLst>
            <pc:docMk/>
            <pc:sldMk cId="768799841" sldId="270"/>
            <ac:picMk id="10" creationId="{D81B469D-7927-4C0B-BB4C-3ECDC774B864}"/>
          </ac:picMkLst>
        </pc:picChg>
        <pc:picChg chg="add mod ord">
          <ac:chgData name="Bull, James" userId="866755db-554b-44ae-bb1d-f3d9517b4f68" providerId="ADAL" clId="{12536D15-FA66-4220-8304-4A78C3AAA97C}" dt="2021-08-20T10:27:32.439" v="660" actId="1076"/>
          <ac:picMkLst>
            <pc:docMk/>
            <pc:sldMk cId="768799841" sldId="270"/>
            <ac:picMk id="12" creationId="{618E70C8-22FF-4EA5-AA43-86547C66B852}"/>
          </ac:picMkLst>
        </pc:picChg>
        <pc:cxnChg chg="add del mod">
          <ac:chgData name="Bull, James" userId="866755db-554b-44ae-bb1d-f3d9517b4f68" providerId="ADAL" clId="{12536D15-FA66-4220-8304-4A78C3AAA97C}" dt="2021-08-20T10:25:47.682" v="652" actId="478"/>
          <ac:cxnSpMkLst>
            <pc:docMk/>
            <pc:sldMk cId="768799841" sldId="270"/>
            <ac:cxnSpMk id="16" creationId="{29B0808E-D194-4F68-AB84-11FC06426CF5}"/>
          </ac:cxnSpMkLst>
        </pc:cxnChg>
      </pc:sldChg>
      <pc:sldChg chg="addSp delSp modSp mod">
        <pc:chgData name="Bull, James" userId="866755db-554b-44ae-bb1d-f3d9517b4f68" providerId="ADAL" clId="{12536D15-FA66-4220-8304-4A78C3AAA97C}" dt="2021-08-20T11:05:05.062" v="914" actId="478"/>
        <pc:sldMkLst>
          <pc:docMk/>
          <pc:sldMk cId="2709525653" sldId="271"/>
        </pc:sldMkLst>
        <pc:spChg chg="del mod">
          <ac:chgData name="Bull, James" userId="866755db-554b-44ae-bb1d-f3d9517b4f68" providerId="ADAL" clId="{12536D15-FA66-4220-8304-4A78C3AAA97C}" dt="2021-08-20T11:05:05.062" v="914" actId="478"/>
          <ac:spMkLst>
            <pc:docMk/>
            <pc:sldMk cId="2709525653" sldId="271"/>
            <ac:spMk id="6" creationId="{0DF34CE2-AF09-4A4F-8AAC-6FC3E9105916}"/>
          </ac:spMkLst>
        </pc:spChg>
        <pc:spChg chg="del">
          <ac:chgData name="Bull, James" userId="866755db-554b-44ae-bb1d-f3d9517b4f68" providerId="ADAL" clId="{12536D15-FA66-4220-8304-4A78C3AAA97C}" dt="2021-08-20T11:05:05.062" v="914" actId="478"/>
          <ac:spMkLst>
            <pc:docMk/>
            <pc:sldMk cId="2709525653" sldId="271"/>
            <ac:spMk id="7" creationId="{00000000-0000-0000-0000-000000000000}"/>
          </ac:spMkLst>
        </pc:spChg>
        <pc:spChg chg="add mod">
          <ac:chgData name="Bull, James" userId="866755db-554b-44ae-bb1d-f3d9517b4f68" providerId="ADAL" clId="{12536D15-FA66-4220-8304-4A78C3AAA97C}" dt="2021-08-20T11:04:54.614" v="913"/>
          <ac:spMkLst>
            <pc:docMk/>
            <pc:sldMk cId="2709525653" sldId="271"/>
            <ac:spMk id="8" creationId="{00BDF875-6F34-453A-8F21-3310AE327126}"/>
          </ac:spMkLst>
        </pc:spChg>
        <pc:picChg chg="del">
          <ac:chgData name="Bull, James" userId="866755db-554b-44ae-bb1d-f3d9517b4f68" providerId="ADAL" clId="{12536D15-FA66-4220-8304-4A78C3AAA97C}" dt="2021-08-20T10:18:06.015" v="620" actId="478"/>
          <ac:picMkLst>
            <pc:docMk/>
            <pc:sldMk cId="2709525653" sldId="271"/>
            <ac:picMk id="5" creationId="{00000000-0000-0000-0000-000000000000}"/>
          </ac:picMkLst>
        </pc:picChg>
      </pc:sldChg>
      <pc:sldChg chg="addSp delSp modSp mod modNotesTx">
        <pc:chgData name="Bull, James" userId="866755db-554b-44ae-bb1d-f3d9517b4f68" providerId="ADAL" clId="{12536D15-FA66-4220-8304-4A78C3AAA97C}" dt="2021-08-20T10:54:09.132" v="909" actId="478"/>
        <pc:sldMkLst>
          <pc:docMk/>
          <pc:sldMk cId="1543154163" sldId="272"/>
        </pc:sldMkLst>
        <pc:spChg chg="del mod">
          <ac:chgData name="Bull, James" userId="866755db-554b-44ae-bb1d-f3d9517b4f68" providerId="ADAL" clId="{12536D15-FA66-4220-8304-4A78C3AAA97C}" dt="2021-08-20T10:54:09.132" v="909" actId="478"/>
          <ac:spMkLst>
            <pc:docMk/>
            <pc:sldMk cId="1543154163" sldId="272"/>
            <ac:spMk id="6" creationId="{46620FF6-9206-4833-87FA-C7F75BD09DDA}"/>
          </ac:spMkLst>
        </pc:spChg>
        <pc:spChg chg="del">
          <ac:chgData name="Bull, James" userId="866755db-554b-44ae-bb1d-f3d9517b4f68" providerId="ADAL" clId="{12536D15-FA66-4220-8304-4A78C3AAA97C}" dt="2021-08-20T10:54:05.103" v="908" actId="478"/>
          <ac:spMkLst>
            <pc:docMk/>
            <pc:sldMk cId="1543154163" sldId="272"/>
            <ac:spMk id="7" creationId="{00000000-0000-0000-0000-000000000000}"/>
          </ac:spMkLst>
        </pc:spChg>
        <pc:spChg chg="add mod">
          <ac:chgData name="Bull, James" userId="866755db-554b-44ae-bb1d-f3d9517b4f68" providerId="ADAL" clId="{12536D15-FA66-4220-8304-4A78C3AAA97C}" dt="2021-08-20T10:54:02.519" v="907" actId="14100"/>
          <ac:spMkLst>
            <pc:docMk/>
            <pc:sldMk cId="1543154163" sldId="272"/>
            <ac:spMk id="8" creationId="{C21C4BF3-B44B-4875-8390-80F479F898A3}"/>
          </ac:spMkLst>
        </pc:spChg>
        <pc:picChg chg="del">
          <ac:chgData name="Bull, James" userId="866755db-554b-44ae-bb1d-f3d9517b4f68" providerId="ADAL" clId="{12536D15-FA66-4220-8304-4A78C3AAA97C}" dt="2021-08-20T10:18:03.391" v="619" actId="478"/>
          <ac:picMkLst>
            <pc:docMk/>
            <pc:sldMk cId="1543154163" sldId="272"/>
            <ac:picMk id="5" creationId="{00000000-0000-0000-0000-000000000000}"/>
          </ac:picMkLst>
        </pc:picChg>
      </pc:sldChg>
      <pc:sldChg chg="addSp delSp modSp mod">
        <pc:chgData name="Bull, James" userId="866755db-554b-44ae-bb1d-f3d9517b4f68" providerId="ADAL" clId="{12536D15-FA66-4220-8304-4A78C3AAA97C}" dt="2021-08-20T10:42:24.935" v="846" actId="478"/>
        <pc:sldMkLst>
          <pc:docMk/>
          <pc:sldMk cId="419384861" sldId="277"/>
        </pc:sldMkLst>
        <pc:spChg chg="del mod">
          <ac:chgData name="Bull, James" userId="866755db-554b-44ae-bb1d-f3d9517b4f68" providerId="ADAL" clId="{12536D15-FA66-4220-8304-4A78C3AAA97C}" dt="2021-08-20T10:42:19.778" v="845" actId="478"/>
          <ac:spMkLst>
            <pc:docMk/>
            <pc:sldMk cId="419384861" sldId="277"/>
            <ac:spMk id="6" creationId="{6AC2FB6E-9F7C-46AC-8380-2989218D8B6F}"/>
          </ac:spMkLst>
        </pc:spChg>
        <pc:spChg chg="del">
          <ac:chgData name="Bull, James" userId="866755db-554b-44ae-bb1d-f3d9517b4f68" providerId="ADAL" clId="{12536D15-FA66-4220-8304-4A78C3AAA97C}" dt="2021-08-20T10:42:24.935" v="846" actId="478"/>
          <ac:spMkLst>
            <pc:docMk/>
            <pc:sldMk cId="419384861" sldId="277"/>
            <ac:spMk id="7" creationId="{00000000-0000-0000-0000-000000000000}"/>
          </ac:spMkLst>
        </pc:spChg>
        <pc:spChg chg="add mod">
          <ac:chgData name="Bull, James" userId="866755db-554b-44ae-bb1d-f3d9517b4f68" providerId="ADAL" clId="{12536D15-FA66-4220-8304-4A78C3AAA97C}" dt="2021-08-20T10:42:10.565" v="844"/>
          <ac:spMkLst>
            <pc:docMk/>
            <pc:sldMk cId="419384861" sldId="277"/>
            <ac:spMk id="8" creationId="{0F17EDFA-6989-4016-9787-F6AA79ADE924}"/>
          </ac:spMkLst>
        </pc:spChg>
        <pc:picChg chg="del">
          <ac:chgData name="Bull, James" userId="866755db-554b-44ae-bb1d-f3d9517b4f68" providerId="ADAL" clId="{12536D15-FA66-4220-8304-4A78C3AAA97C}" dt="2021-08-20T10:17:49.982" v="614" actId="478"/>
          <ac:picMkLst>
            <pc:docMk/>
            <pc:sldMk cId="419384861" sldId="277"/>
            <ac:picMk id="5" creationId="{00000000-0000-0000-0000-000000000000}"/>
          </ac:picMkLst>
        </pc:picChg>
      </pc:sldChg>
      <pc:sldChg chg="addSp delSp modSp mod modNotesTx">
        <pc:chgData name="Bull, James" userId="866755db-554b-44ae-bb1d-f3d9517b4f68" providerId="ADAL" clId="{12536D15-FA66-4220-8304-4A78C3AAA97C}" dt="2021-08-20T11:05:56.919" v="926" actId="14100"/>
        <pc:sldMkLst>
          <pc:docMk/>
          <pc:sldMk cId="2424068557" sldId="278"/>
        </pc:sldMkLst>
        <pc:spChg chg="del mod">
          <ac:chgData name="Bull, James" userId="866755db-554b-44ae-bb1d-f3d9517b4f68" providerId="ADAL" clId="{12536D15-FA66-4220-8304-4A78C3AAA97C}" dt="2021-08-20T11:05:27.502" v="919" actId="478"/>
          <ac:spMkLst>
            <pc:docMk/>
            <pc:sldMk cId="2424068557" sldId="278"/>
            <ac:spMk id="6" creationId="{ED942F88-5853-4D5C-904B-2D26F29614F7}"/>
          </ac:spMkLst>
        </pc:spChg>
        <pc:spChg chg="del">
          <ac:chgData name="Bull, James" userId="866755db-554b-44ae-bb1d-f3d9517b4f68" providerId="ADAL" clId="{12536D15-FA66-4220-8304-4A78C3AAA97C}" dt="2021-08-20T11:05:27.502" v="919" actId="478"/>
          <ac:spMkLst>
            <pc:docMk/>
            <pc:sldMk cId="2424068557" sldId="278"/>
            <ac:spMk id="7" creationId="{00000000-0000-0000-0000-000000000000}"/>
          </ac:spMkLst>
        </pc:spChg>
        <pc:spChg chg="add mod">
          <ac:chgData name="Bull, James" userId="866755db-554b-44ae-bb1d-f3d9517b4f68" providerId="ADAL" clId="{12536D15-FA66-4220-8304-4A78C3AAA97C}" dt="2021-08-20T11:05:56.919" v="926" actId="14100"/>
          <ac:spMkLst>
            <pc:docMk/>
            <pc:sldMk cId="2424068557" sldId="278"/>
            <ac:spMk id="8" creationId="{10FB6D94-0E39-4041-B2CF-3EFEC2AB742A}"/>
          </ac:spMkLst>
        </pc:spChg>
        <pc:picChg chg="del">
          <ac:chgData name="Bull, James" userId="866755db-554b-44ae-bb1d-f3d9517b4f68" providerId="ADAL" clId="{12536D15-FA66-4220-8304-4A78C3AAA97C}" dt="2021-08-20T10:18:08.400" v="621" actId="478"/>
          <ac:picMkLst>
            <pc:docMk/>
            <pc:sldMk cId="2424068557" sldId="278"/>
            <ac:picMk id="5" creationId="{00000000-0000-0000-0000-000000000000}"/>
          </ac:picMkLst>
        </pc:picChg>
      </pc:sldChg>
      <pc:sldChg chg="addSp delSp modSp mod">
        <pc:chgData name="Bull, James" userId="866755db-554b-44ae-bb1d-f3d9517b4f68" providerId="ADAL" clId="{12536D15-FA66-4220-8304-4A78C3AAA97C}" dt="2021-08-20T11:11:34.473" v="1029" actId="20577"/>
        <pc:sldMkLst>
          <pc:docMk/>
          <pc:sldMk cId="3926300005" sldId="279"/>
        </pc:sldMkLst>
        <pc:spChg chg="del mod">
          <ac:chgData name="Bull, James" userId="866755db-554b-44ae-bb1d-f3d9517b4f68" providerId="ADAL" clId="{12536D15-FA66-4220-8304-4A78C3AAA97C}" dt="2021-08-20T11:07:43.235" v="931" actId="478"/>
          <ac:spMkLst>
            <pc:docMk/>
            <pc:sldMk cId="3926300005" sldId="279"/>
            <ac:spMk id="6" creationId="{EE81877D-A0E5-49B4-A447-D5F269B0ED79}"/>
          </ac:spMkLst>
        </pc:spChg>
        <pc:spChg chg="del">
          <ac:chgData name="Bull, James" userId="866755db-554b-44ae-bb1d-f3d9517b4f68" providerId="ADAL" clId="{12536D15-FA66-4220-8304-4A78C3AAA97C}" dt="2021-08-20T11:07:43.235" v="931" actId="478"/>
          <ac:spMkLst>
            <pc:docMk/>
            <pc:sldMk cId="3926300005" sldId="279"/>
            <ac:spMk id="7" creationId="{00000000-0000-0000-0000-000000000000}"/>
          </ac:spMkLst>
        </pc:spChg>
        <pc:spChg chg="add mod">
          <ac:chgData name="Bull, James" userId="866755db-554b-44ae-bb1d-f3d9517b4f68" providerId="ADAL" clId="{12536D15-FA66-4220-8304-4A78C3AAA97C}" dt="2021-08-20T11:11:34.473" v="1029" actId="20577"/>
          <ac:spMkLst>
            <pc:docMk/>
            <pc:sldMk cId="3926300005" sldId="279"/>
            <ac:spMk id="8" creationId="{DF1ED8AA-5C57-45D0-9B99-748907AA11A3}"/>
          </ac:spMkLst>
        </pc:spChg>
        <pc:picChg chg="del">
          <ac:chgData name="Bull, James" userId="866755db-554b-44ae-bb1d-f3d9517b4f68" providerId="ADAL" clId="{12536D15-FA66-4220-8304-4A78C3AAA97C}" dt="2021-08-20T10:18:10.226" v="622" actId="478"/>
          <ac:picMkLst>
            <pc:docMk/>
            <pc:sldMk cId="3926300005" sldId="279"/>
            <ac:picMk id="5" creationId="{00000000-0000-0000-0000-000000000000}"/>
          </ac:picMkLst>
        </pc:picChg>
      </pc:sldChg>
      <pc:sldChg chg="addSp delSp modSp mod modNotesTx">
        <pc:chgData name="Bull, James" userId="866755db-554b-44ae-bb1d-f3d9517b4f68" providerId="ADAL" clId="{12536D15-FA66-4220-8304-4A78C3AAA97C}" dt="2021-08-20T10:45:46.431" v="870" actId="1076"/>
        <pc:sldMkLst>
          <pc:docMk/>
          <pc:sldMk cId="1441719633" sldId="281"/>
        </pc:sldMkLst>
        <pc:spChg chg="del mod">
          <ac:chgData name="Bull, James" userId="866755db-554b-44ae-bb1d-f3d9517b4f68" providerId="ADAL" clId="{12536D15-FA66-4220-8304-4A78C3AAA97C}" dt="2021-08-20T10:45:37.735" v="868" actId="478"/>
          <ac:spMkLst>
            <pc:docMk/>
            <pc:sldMk cId="1441719633" sldId="281"/>
            <ac:spMk id="6" creationId="{63E51365-E609-4C22-90E1-E745E85BD805}"/>
          </ac:spMkLst>
        </pc:spChg>
        <pc:spChg chg="del">
          <ac:chgData name="Bull, James" userId="866755db-554b-44ae-bb1d-f3d9517b4f68" providerId="ADAL" clId="{12536D15-FA66-4220-8304-4A78C3AAA97C}" dt="2021-08-20T10:44:58.990" v="853" actId="478"/>
          <ac:spMkLst>
            <pc:docMk/>
            <pc:sldMk cId="1441719633" sldId="281"/>
            <ac:spMk id="7" creationId="{00000000-0000-0000-0000-000000000000}"/>
          </ac:spMkLst>
        </pc:spChg>
        <pc:spChg chg="add mod">
          <ac:chgData name="Bull, James" userId="866755db-554b-44ae-bb1d-f3d9517b4f68" providerId="ADAL" clId="{12536D15-FA66-4220-8304-4A78C3AAA97C}" dt="2021-08-20T10:45:41.287" v="869" actId="14100"/>
          <ac:spMkLst>
            <pc:docMk/>
            <pc:sldMk cId="1441719633" sldId="281"/>
            <ac:spMk id="8" creationId="{88AAA8F7-8A7E-4E86-8DA8-1A12340170A9}"/>
          </ac:spMkLst>
        </pc:spChg>
        <pc:graphicFrameChg chg="mod">
          <ac:chgData name="Bull, James" userId="866755db-554b-44ae-bb1d-f3d9517b4f68" providerId="ADAL" clId="{12536D15-FA66-4220-8304-4A78C3AAA97C}" dt="2021-08-20T10:45:46.431" v="870" actId="1076"/>
          <ac:graphicFrameMkLst>
            <pc:docMk/>
            <pc:sldMk cId="1441719633" sldId="281"/>
            <ac:graphicFrameMk id="2" creationId="{CBA70A0D-7D5F-454D-A5BD-C23BA49E26C6}"/>
          </ac:graphicFrameMkLst>
        </pc:graphicFrameChg>
        <pc:picChg chg="del">
          <ac:chgData name="Bull, James" userId="866755db-554b-44ae-bb1d-f3d9517b4f68" providerId="ADAL" clId="{12536D15-FA66-4220-8304-4A78C3AAA97C}" dt="2021-08-20T10:17:54.264" v="616" actId="478"/>
          <ac:picMkLst>
            <pc:docMk/>
            <pc:sldMk cId="1441719633" sldId="281"/>
            <ac:picMk id="5" creationId="{00000000-0000-0000-0000-000000000000}"/>
          </ac:picMkLst>
        </pc:picChg>
      </pc:sldChg>
      <pc:sldChg chg="delSp modSp mod">
        <pc:chgData name="Bull, James" userId="866755db-554b-44ae-bb1d-f3d9517b4f68" providerId="ADAL" clId="{12536D15-FA66-4220-8304-4A78C3AAA97C}" dt="2021-08-20T10:53:10.499" v="899" actId="1036"/>
        <pc:sldMkLst>
          <pc:docMk/>
          <pc:sldMk cId="142700824" sldId="283"/>
        </pc:sldMkLst>
        <pc:spChg chg="mod">
          <ac:chgData name="Bull, James" userId="866755db-554b-44ae-bb1d-f3d9517b4f68" providerId="ADAL" clId="{12536D15-FA66-4220-8304-4A78C3AAA97C}" dt="2021-08-20T10:53:10.499" v="899" actId="1036"/>
          <ac:spMkLst>
            <pc:docMk/>
            <pc:sldMk cId="142700824" sldId="283"/>
            <ac:spMk id="6" creationId="{AA5653B0-AF6A-4EDC-9ED7-4473A2DA8293}"/>
          </ac:spMkLst>
        </pc:spChg>
        <pc:spChg chg="del">
          <ac:chgData name="Bull, James" userId="866755db-554b-44ae-bb1d-f3d9517b4f68" providerId="ADAL" clId="{12536D15-FA66-4220-8304-4A78C3AAA97C}" dt="2021-08-20T10:49:10.665" v="890" actId="478"/>
          <ac:spMkLst>
            <pc:docMk/>
            <pc:sldMk cId="142700824" sldId="283"/>
            <ac:spMk id="7" creationId="{00000000-0000-0000-0000-000000000000}"/>
          </ac:spMkLst>
        </pc:spChg>
        <pc:graphicFrameChg chg="mod modGraphic">
          <ac:chgData name="Bull, James" userId="866755db-554b-44ae-bb1d-f3d9517b4f68" providerId="ADAL" clId="{12536D15-FA66-4220-8304-4A78C3AAA97C}" dt="2021-08-20T10:53:06.330" v="897" actId="1036"/>
          <ac:graphicFrameMkLst>
            <pc:docMk/>
            <pc:sldMk cId="142700824" sldId="283"/>
            <ac:graphicFrameMk id="3" creationId="{FD8EA65A-81E1-4902-8E1C-83AED1CBCDE4}"/>
          </ac:graphicFrameMkLst>
        </pc:graphicFrameChg>
        <pc:picChg chg="del">
          <ac:chgData name="Bull, James" userId="866755db-554b-44ae-bb1d-f3d9517b4f68" providerId="ADAL" clId="{12536D15-FA66-4220-8304-4A78C3AAA97C}" dt="2021-08-20T10:17:59.708" v="618" actId="478"/>
          <ac:picMkLst>
            <pc:docMk/>
            <pc:sldMk cId="142700824" sldId="283"/>
            <ac:picMk id="5" creationId="{00000000-0000-0000-0000-000000000000}"/>
          </ac:picMkLst>
        </pc:picChg>
      </pc:sldChg>
      <pc:sldChg chg="addSp delSp modSp mod modNotesTx">
        <pc:chgData name="Bull, James" userId="866755db-554b-44ae-bb1d-f3d9517b4f68" providerId="ADAL" clId="{12536D15-FA66-4220-8304-4A78C3AAA97C}" dt="2021-08-20T10:47:29.014" v="889" actId="1076"/>
        <pc:sldMkLst>
          <pc:docMk/>
          <pc:sldMk cId="2331129807" sldId="284"/>
        </pc:sldMkLst>
        <pc:spChg chg="add del mod">
          <ac:chgData name="Bull, James" userId="866755db-554b-44ae-bb1d-f3d9517b4f68" providerId="ADAL" clId="{12536D15-FA66-4220-8304-4A78C3AAA97C}" dt="2021-08-20T10:47:29.014" v="889" actId="1076"/>
          <ac:spMkLst>
            <pc:docMk/>
            <pc:sldMk cId="2331129807" sldId="284"/>
            <ac:spMk id="6" creationId="{63E51365-E609-4C22-90E1-E745E85BD805}"/>
          </ac:spMkLst>
        </pc:spChg>
        <pc:spChg chg="add del">
          <ac:chgData name="Bull, James" userId="866755db-554b-44ae-bb1d-f3d9517b4f68" providerId="ADAL" clId="{12536D15-FA66-4220-8304-4A78C3AAA97C}" dt="2021-08-20T10:46:40.970" v="882" actId="478"/>
          <ac:spMkLst>
            <pc:docMk/>
            <pc:sldMk cId="2331129807" sldId="284"/>
            <ac:spMk id="7" creationId="{00000000-0000-0000-0000-000000000000}"/>
          </ac:spMkLst>
        </pc:spChg>
        <pc:graphicFrameChg chg="mod modGraphic">
          <ac:chgData name="Bull, James" userId="866755db-554b-44ae-bb1d-f3d9517b4f68" providerId="ADAL" clId="{12536D15-FA66-4220-8304-4A78C3AAA97C}" dt="2021-08-20T10:47:23.238" v="888" actId="1036"/>
          <ac:graphicFrameMkLst>
            <pc:docMk/>
            <pc:sldMk cId="2331129807" sldId="284"/>
            <ac:graphicFrameMk id="3" creationId="{729BCA6A-9342-4628-BFCF-AD26F2352084}"/>
          </ac:graphicFrameMkLst>
        </pc:graphicFrameChg>
        <pc:picChg chg="del">
          <ac:chgData name="Bull, James" userId="866755db-554b-44ae-bb1d-f3d9517b4f68" providerId="ADAL" clId="{12536D15-FA66-4220-8304-4A78C3AAA97C}" dt="2021-08-20T10:17:57.477" v="617" actId="478"/>
          <ac:picMkLst>
            <pc:docMk/>
            <pc:sldMk cId="2331129807" sldId="284"/>
            <ac:picMk id="5" creationId="{00000000-0000-0000-0000-000000000000}"/>
          </ac:picMkLst>
        </pc:picChg>
      </pc:sldChg>
      <pc:sldChg chg="addSp delSp modSp add mod ord modNotesTx">
        <pc:chgData name="Bull, James" userId="866755db-554b-44ae-bb1d-f3d9517b4f68" providerId="ADAL" clId="{12536D15-FA66-4220-8304-4A78C3AAA97C}" dt="2021-08-20T11:14:19.577" v="1098" actId="1038"/>
        <pc:sldMkLst>
          <pc:docMk/>
          <pc:sldMk cId="3510756956" sldId="285"/>
        </pc:sldMkLst>
        <pc:spChg chg="mod">
          <ac:chgData name="Bull, James" userId="866755db-554b-44ae-bb1d-f3d9517b4f68" providerId="ADAL" clId="{12536D15-FA66-4220-8304-4A78C3AAA97C}" dt="2021-08-20T11:14:19.577" v="1098" actId="1038"/>
          <ac:spMkLst>
            <pc:docMk/>
            <pc:sldMk cId="3510756956" sldId="285"/>
            <ac:spMk id="6" creationId="{AA5653B0-AF6A-4EDC-9ED7-4473A2DA8293}"/>
          </ac:spMkLst>
        </pc:spChg>
        <pc:spChg chg="del">
          <ac:chgData name="Bull, James" userId="866755db-554b-44ae-bb1d-f3d9517b4f68" providerId="ADAL" clId="{12536D15-FA66-4220-8304-4A78C3AAA97C}" dt="2021-08-20T11:13:44.307" v="1083" actId="478"/>
          <ac:spMkLst>
            <pc:docMk/>
            <pc:sldMk cId="3510756956" sldId="285"/>
            <ac:spMk id="7" creationId="{00000000-0000-0000-0000-000000000000}"/>
          </ac:spMkLst>
        </pc:spChg>
        <pc:graphicFrameChg chg="add mod modGraphic">
          <ac:chgData name="Bull, James" userId="866755db-554b-44ae-bb1d-f3d9517b4f68" providerId="ADAL" clId="{12536D15-FA66-4220-8304-4A78C3AAA97C}" dt="2021-08-20T11:14:12.745" v="1090" actId="1036"/>
          <ac:graphicFrameMkLst>
            <pc:docMk/>
            <pc:sldMk cId="3510756956" sldId="285"/>
            <ac:graphicFrameMk id="2" creationId="{2A61895D-6A0C-49C8-BE8A-D5A0274FB5CA}"/>
          </ac:graphicFrameMkLst>
        </pc:graphicFrameChg>
        <pc:graphicFrameChg chg="del">
          <ac:chgData name="Bull, James" userId="866755db-554b-44ae-bb1d-f3d9517b4f68" providerId="ADAL" clId="{12536D15-FA66-4220-8304-4A78C3AAA97C}" dt="2021-08-17T13:23:03.628" v="1" actId="478"/>
          <ac:graphicFrameMkLst>
            <pc:docMk/>
            <pc:sldMk cId="3510756956" sldId="285"/>
            <ac:graphicFrameMk id="3" creationId="{FD8EA65A-81E1-4902-8E1C-83AED1CBCDE4}"/>
          </ac:graphicFrameMkLst>
        </pc:graphicFrameChg>
        <pc:picChg chg="del">
          <ac:chgData name="Bull, James" userId="866755db-554b-44ae-bb1d-f3d9517b4f68" providerId="ADAL" clId="{12536D15-FA66-4220-8304-4A78C3AAA97C}" dt="2021-08-20T10:18:22.430" v="624" actId="478"/>
          <ac:picMkLst>
            <pc:docMk/>
            <pc:sldMk cId="3510756956" sldId="285"/>
            <ac:picMk id="5" creationId="{00000000-0000-0000-0000-000000000000}"/>
          </ac:picMkLst>
        </pc:picChg>
      </pc:sldChg>
      <pc:sldChg chg="add del ord">
        <pc:chgData name="Bull, James" userId="866755db-554b-44ae-bb1d-f3d9517b4f68" providerId="ADAL" clId="{12536D15-FA66-4220-8304-4A78C3AAA97C}" dt="2021-08-20T11:14:34.523" v="1102" actId="47"/>
        <pc:sldMkLst>
          <pc:docMk/>
          <pc:sldMk cId="3751042131" sldId="286"/>
        </pc:sldMkLst>
      </pc:sldChg>
      <pc:sldChg chg="addSp delSp modSp add mod modNotesTx">
        <pc:chgData name="Bull, James" userId="866755db-554b-44ae-bb1d-f3d9517b4f68" providerId="ADAL" clId="{12536D15-FA66-4220-8304-4A78C3AAA97C}" dt="2021-08-20T11:13:28.764" v="1082" actId="20577"/>
        <pc:sldMkLst>
          <pc:docMk/>
          <pc:sldMk cId="1342250676" sldId="287"/>
        </pc:sldMkLst>
        <pc:spChg chg="del mod">
          <ac:chgData name="Bull, James" userId="866755db-554b-44ae-bb1d-f3d9517b4f68" providerId="ADAL" clId="{12536D15-FA66-4220-8304-4A78C3AAA97C}" dt="2021-08-20T11:12:02.127" v="1036" actId="478"/>
          <ac:spMkLst>
            <pc:docMk/>
            <pc:sldMk cId="1342250676" sldId="287"/>
            <ac:spMk id="6" creationId="{EE81877D-A0E5-49B4-A447-D5F269B0ED79}"/>
          </ac:spMkLst>
        </pc:spChg>
        <pc:spChg chg="del">
          <ac:chgData name="Bull, James" userId="866755db-554b-44ae-bb1d-f3d9517b4f68" providerId="ADAL" clId="{12536D15-FA66-4220-8304-4A78C3AAA97C}" dt="2021-08-20T11:12:02.127" v="1036" actId="478"/>
          <ac:spMkLst>
            <pc:docMk/>
            <pc:sldMk cId="1342250676" sldId="287"/>
            <ac:spMk id="7" creationId="{00000000-0000-0000-0000-000000000000}"/>
          </ac:spMkLst>
        </pc:spChg>
        <pc:spChg chg="add mod">
          <ac:chgData name="Bull, James" userId="866755db-554b-44ae-bb1d-f3d9517b4f68" providerId="ADAL" clId="{12536D15-FA66-4220-8304-4A78C3AAA97C}" dt="2021-08-20T11:13:28.764" v="1082" actId="20577"/>
          <ac:spMkLst>
            <pc:docMk/>
            <pc:sldMk cId="1342250676" sldId="287"/>
            <ac:spMk id="8" creationId="{F9EF668C-CE9B-49C8-AFCC-6547E77AEF23}"/>
          </ac:spMkLst>
        </pc:spChg>
        <pc:picChg chg="del">
          <ac:chgData name="Bull, James" userId="866755db-554b-44ae-bb1d-f3d9517b4f68" providerId="ADAL" clId="{12536D15-FA66-4220-8304-4A78C3AAA97C}" dt="2021-08-20T10:18:17.628" v="623" actId="478"/>
          <ac:picMkLst>
            <pc:docMk/>
            <pc:sldMk cId="1342250676" sldId="287"/>
            <ac:picMk id="5" creationId="{00000000-0000-0000-0000-000000000000}"/>
          </ac:picMkLst>
        </pc:picChg>
      </pc:sldChg>
      <pc:sldChg chg="modSp add del mod">
        <pc:chgData name="Bull, James" userId="866755db-554b-44ae-bb1d-f3d9517b4f68" providerId="ADAL" clId="{12536D15-FA66-4220-8304-4A78C3AAA97C}" dt="2021-08-20T10:41:28.005" v="839" actId="47"/>
        <pc:sldMkLst>
          <pc:docMk/>
          <pc:sldMk cId="2197382585" sldId="288"/>
        </pc:sldMkLst>
        <pc:spChg chg="mod">
          <ac:chgData name="Bull, James" userId="866755db-554b-44ae-bb1d-f3d9517b4f68" providerId="ADAL" clId="{12536D15-FA66-4220-8304-4A78C3AAA97C}" dt="2021-08-20T10:40:56.896" v="835" actId="20577"/>
          <ac:spMkLst>
            <pc:docMk/>
            <pc:sldMk cId="2197382585" sldId="288"/>
            <ac:spMk id="4" creationId="{00000000-0000-0000-0000-000000000000}"/>
          </ac:spMkLst>
        </pc:spChg>
      </pc:sldChg>
      <pc:sldChg chg="add ord">
        <pc:chgData name="Bull, James" userId="866755db-554b-44ae-bb1d-f3d9517b4f68" providerId="ADAL" clId="{12536D15-FA66-4220-8304-4A78C3AAA97C}" dt="2021-08-20T11:14:32.805" v="1101"/>
        <pc:sldMkLst>
          <pc:docMk/>
          <pc:sldMk cId="4011761011" sldId="288"/>
        </pc:sldMkLst>
      </pc:sldChg>
      <pc:sldMasterChg chg="addSp modSp mod modSldLayout">
        <pc:chgData name="Bull, James" userId="866755db-554b-44ae-bb1d-f3d9517b4f68" providerId="ADAL" clId="{12536D15-FA66-4220-8304-4A78C3AAA97C}" dt="2021-08-20T10:17:17.560" v="611" actId="167"/>
        <pc:sldMasterMkLst>
          <pc:docMk/>
          <pc:sldMasterMk cId="0" sldId="2147483648"/>
        </pc:sldMasterMkLst>
        <pc:picChg chg="add mod ord">
          <ac:chgData name="Bull, James" userId="866755db-554b-44ae-bb1d-f3d9517b4f68" providerId="ADAL" clId="{12536D15-FA66-4220-8304-4A78C3AAA97C}" dt="2021-08-20T10:17:17.560" v="611" actId="167"/>
          <ac:picMkLst>
            <pc:docMk/>
            <pc:sldMasterMk cId="0" sldId="2147483648"/>
            <ac:picMk id="7" creationId="{9B7680B9-60BB-4854-82D9-BCA5566EC79D}"/>
          </ac:picMkLst>
        </pc:picChg>
        <pc:sldLayoutChg chg="addSp delSp modSp mod">
          <pc:chgData name="Bull, James" userId="866755db-554b-44ae-bb1d-f3d9517b4f68" providerId="ADAL" clId="{12536D15-FA66-4220-8304-4A78C3AAA97C}" dt="2021-08-20T10:17:04.731" v="607" actId="478"/>
          <pc:sldLayoutMkLst>
            <pc:docMk/>
            <pc:sldMasterMk cId="0" sldId="2147483648"/>
            <pc:sldLayoutMk cId="0" sldId="2147483649"/>
          </pc:sldLayoutMkLst>
          <pc:picChg chg="add del mod ord">
            <ac:chgData name="Bull, James" userId="866755db-554b-44ae-bb1d-f3d9517b4f68" providerId="ADAL" clId="{12536D15-FA66-4220-8304-4A78C3AAA97C}" dt="2021-08-20T10:17:04.731" v="607" actId="478"/>
            <ac:picMkLst>
              <pc:docMk/>
              <pc:sldMasterMk cId="0" sldId="2147483648"/>
              <pc:sldLayoutMk cId="0" sldId="2147483649"/>
              <ac:picMk id="8" creationId="{8D696C6D-0B4C-4082-94C8-8673120B77F4}"/>
            </ac:picMkLst>
          </pc:picChg>
        </pc:sldLayoutChg>
      </pc:sldMasterChg>
    </pc:docChg>
  </pc:docChgLst>
  <pc:docChgLst>
    <pc:chgData name="Bull, James" userId="866755db-554b-44ae-bb1d-f3d9517b4f68" providerId="ADAL" clId="{66D7F97D-BC1B-5D42-8132-9C6BB886CBE5}"/>
    <pc:docChg chg="undo custSel addSld delSld modSld modMainMaster">
      <pc:chgData name="Bull, James" userId="866755db-554b-44ae-bb1d-f3d9517b4f68" providerId="ADAL" clId="{66D7F97D-BC1B-5D42-8132-9C6BB886CBE5}" dt="2021-11-30T12:22:19.137" v="199" actId="207"/>
      <pc:docMkLst>
        <pc:docMk/>
      </pc:docMkLst>
      <pc:sldChg chg="addSp delSp modSp mod">
        <pc:chgData name="Bull, James" userId="866755db-554b-44ae-bb1d-f3d9517b4f68" providerId="ADAL" clId="{66D7F97D-BC1B-5D42-8132-9C6BB886CBE5}" dt="2021-11-30T12:16:21.363" v="120" actId="207"/>
        <pc:sldMkLst>
          <pc:docMk/>
          <pc:sldMk cId="0" sldId="257"/>
        </pc:sldMkLst>
        <pc:spChg chg="mod">
          <ac:chgData name="Bull, James" userId="866755db-554b-44ae-bb1d-f3d9517b4f68" providerId="ADAL" clId="{66D7F97D-BC1B-5D42-8132-9C6BB886CBE5}" dt="2021-11-30T12:16:21.363" v="120" actId="207"/>
          <ac:spMkLst>
            <pc:docMk/>
            <pc:sldMk cId="0" sldId="257"/>
            <ac:spMk id="4" creationId="{00000000-0000-0000-0000-000000000000}"/>
          </ac:spMkLst>
        </pc:spChg>
        <pc:picChg chg="add del mod">
          <ac:chgData name="Bull, James" userId="866755db-554b-44ae-bb1d-f3d9517b4f68" providerId="ADAL" clId="{66D7F97D-BC1B-5D42-8132-9C6BB886CBE5}" dt="2021-11-30T11:42:05.376" v="17" actId="478"/>
          <ac:picMkLst>
            <pc:docMk/>
            <pc:sldMk cId="0" sldId="257"/>
            <ac:picMk id="3" creationId="{BE151842-143B-1746-9B0B-E650A5F68FE8}"/>
          </ac:picMkLst>
        </pc:picChg>
        <pc:picChg chg="add del mod modCrop">
          <ac:chgData name="Bull, James" userId="866755db-554b-44ae-bb1d-f3d9517b4f68" providerId="ADAL" clId="{66D7F97D-BC1B-5D42-8132-9C6BB886CBE5}" dt="2021-11-30T11:48:16.096" v="90" actId="478"/>
          <ac:picMkLst>
            <pc:docMk/>
            <pc:sldMk cId="0" sldId="257"/>
            <ac:picMk id="6" creationId="{E17CE8D1-55F9-D24B-AC62-C9AF549583E7}"/>
          </ac:picMkLst>
        </pc:picChg>
      </pc:sldChg>
      <pc:sldChg chg="addSp delSp modSp mod">
        <pc:chgData name="Bull, James" userId="866755db-554b-44ae-bb1d-f3d9517b4f68" providerId="ADAL" clId="{66D7F97D-BC1B-5D42-8132-9C6BB886CBE5}" dt="2021-11-30T12:22:19.137" v="199" actId="207"/>
        <pc:sldMkLst>
          <pc:docMk/>
          <pc:sldMk cId="768799841" sldId="270"/>
        </pc:sldMkLst>
        <pc:spChg chg="del">
          <ac:chgData name="Bull, James" userId="866755db-554b-44ae-bb1d-f3d9517b4f68" providerId="ADAL" clId="{66D7F97D-BC1B-5D42-8132-9C6BB886CBE5}" dt="2021-11-30T11:45:37.023" v="36" actId="478"/>
          <ac:spMkLst>
            <pc:docMk/>
            <pc:sldMk cId="768799841" sldId="270"/>
            <ac:spMk id="5" creationId="{26FB3A92-D7EC-4BFF-8025-6890EB44F025}"/>
          </ac:spMkLst>
        </pc:spChg>
        <pc:spChg chg="add mod">
          <ac:chgData name="Bull, James" userId="866755db-554b-44ae-bb1d-f3d9517b4f68" providerId="ADAL" clId="{66D7F97D-BC1B-5D42-8132-9C6BB886CBE5}" dt="2021-11-30T12:22:19.137" v="199" actId="207"/>
          <ac:spMkLst>
            <pc:docMk/>
            <pc:sldMk cId="768799841" sldId="270"/>
            <ac:spMk id="9" creationId="{910EB7A6-1038-B84E-A137-1BBAE31C1216}"/>
          </ac:spMkLst>
        </pc:spChg>
        <pc:spChg chg="del">
          <ac:chgData name="Bull, James" userId="866755db-554b-44ae-bb1d-f3d9517b4f68" providerId="ADAL" clId="{66D7F97D-BC1B-5D42-8132-9C6BB886CBE5}" dt="2021-11-30T11:38:52.111" v="5" actId="478"/>
          <ac:spMkLst>
            <pc:docMk/>
            <pc:sldMk cId="768799841" sldId="270"/>
            <ac:spMk id="13" creationId="{685A6397-5AC1-415B-8C63-1615D338E0D9}"/>
          </ac:spMkLst>
        </pc:spChg>
        <pc:picChg chg="add del mod">
          <ac:chgData name="Bull, James" userId="866755db-554b-44ae-bb1d-f3d9517b4f68" providerId="ADAL" clId="{66D7F97D-BC1B-5D42-8132-9C6BB886CBE5}" dt="2021-11-30T11:42:08.178" v="18" actId="478"/>
          <ac:picMkLst>
            <pc:docMk/>
            <pc:sldMk cId="768799841" sldId="270"/>
            <ac:picMk id="3" creationId="{5B6F3402-DFDD-6640-B14B-E1BDE4DC9C5A}"/>
          </ac:picMkLst>
        </pc:picChg>
        <pc:picChg chg="add del mod">
          <ac:chgData name="Bull, James" userId="866755db-554b-44ae-bb1d-f3d9517b4f68" providerId="ADAL" clId="{66D7F97D-BC1B-5D42-8132-9C6BB886CBE5}" dt="2021-11-30T11:44:21.754" v="24" actId="478"/>
          <ac:picMkLst>
            <pc:docMk/>
            <pc:sldMk cId="768799841" sldId="270"/>
            <ac:picMk id="6" creationId="{5B608B7B-8D6D-EF4C-9503-3BEDAB65C679}"/>
          </ac:picMkLst>
        </pc:picChg>
        <pc:picChg chg="add mod modCrop">
          <ac:chgData name="Bull, James" userId="866755db-554b-44ae-bb1d-f3d9517b4f68" providerId="ADAL" clId="{66D7F97D-BC1B-5D42-8132-9C6BB886CBE5}" dt="2021-11-30T11:46:10.063" v="42" actId="1076"/>
          <ac:picMkLst>
            <pc:docMk/>
            <pc:sldMk cId="768799841" sldId="270"/>
            <ac:picMk id="8" creationId="{10693CF8-84C9-344F-8D3A-2D6749DF70E1}"/>
          </ac:picMkLst>
        </pc:picChg>
      </pc:sldChg>
      <pc:sldChg chg="modSp mod">
        <pc:chgData name="Bull, James" userId="866755db-554b-44ae-bb1d-f3d9517b4f68" providerId="ADAL" clId="{66D7F97D-BC1B-5D42-8132-9C6BB886CBE5}" dt="2021-11-30T12:16:41.896" v="122" actId="207"/>
        <pc:sldMkLst>
          <pc:docMk/>
          <pc:sldMk cId="2446181305" sldId="271"/>
        </pc:sldMkLst>
        <pc:spChg chg="mod">
          <ac:chgData name="Bull, James" userId="866755db-554b-44ae-bb1d-f3d9517b4f68" providerId="ADAL" clId="{66D7F97D-BC1B-5D42-8132-9C6BB886CBE5}" dt="2021-11-30T12:16:41.896" v="122" actId="207"/>
          <ac:spMkLst>
            <pc:docMk/>
            <pc:sldMk cId="2446181305" sldId="271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66D7F97D-BC1B-5D42-8132-9C6BB886CBE5}" dt="2021-11-30T12:16:47.838" v="123" actId="207"/>
        <pc:sldMkLst>
          <pc:docMk/>
          <pc:sldMk cId="511342622" sldId="272"/>
        </pc:sldMkLst>
        <pc:spChg chg="mod">
          <ac:chgData name="Bull, James" userId="866755db-554b-44ae-bb1d-f3d9517b4f68" providerId="ADAL" clId="{66D7F97D-BC1B-5D42-8132-9C6BB886CBE5}" dt="2021-11-30T12:16:47.838" v="123" actId="207"/>
          <ac:spMkLst>
            <pc:docMk/>
            <pc:sldMk cId="511342622" sldId="272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66D7F97D-BC1B-5D42-8132-9C6BB886CBE5}" dt="2021-11-30T12:21:53.529" v="198" actId="20577"/>
        <pc:sldMkLst>
          <pc:docMk/>
          <pc:sldMk cId="3837409686" sldId="273"/>
        </pc:sldMkLst>
        <pc:spChg chg="mod">
          <ac:chgData name="Bull, James" userId="866755db-554b-44ae-bb1d-f3d9517b4f68" providerId="ADAL" clId="{66D7F97D-BC1B-5D42-8132-9C6BB886CBE5}" dt="2021-11-30T12:21:53.529" v="198" actId="20577"/>
          <ac:spMkLst>
            <pc:docMk/>
            <pc:sldMk cId="3837409686" sldId="273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66D7F97D-BC1B-5D42-8132-9C6BB886CBE5}" dt="2021-11-30T12:18:29.842" v="149" actId="20577"/>
        <pc:sldMkLst>
          <pc:docMk/>
          <pc:sldMk cId="2560760941" sldId="274"/>
        </pc:sldMkLst>
        <pc:spChg chg="mod">
          <ac:chgData name="Bull, James" userId="866755db-554b-44ae-bb1d-f3d9517b4f68" providerId="ADAL" clId="{66D7F97D-BC1B-5D42-8132-9C6BB886CBE5}" dt="2021-11-30T12:18:29.842" v="149" actId="20577"/>
          <ac:spMkLst>
            <pc:docMk/>
            <pc:sldMk cId="2560760941" sldId="274"/>
            <ac:spMk id="4" creationId="{00000000-0000-0000-0000-000000000000}"/>
          </ac:spMkLst>
        </pc:spChg>
      </pc:sldChg>
      <pc:sldChg chg="modSp del mod">
        <pc:chgData name="Bull, James" userId="866755db-554b-44ae-bb1d-f3d9517b4f68" providerId="ADAL" clId="{66D7F97D-BC1B-5D42-8132-9C6BB886CBE5}" dt="2021-11-30T12:18:18.259" v="148" actId="2696"/>
        <pc:sldMkLst>
          <pc:docMk/>
          <pc:sldMk cId="1817532833" sldId="275"/>
        </pc:sldMkLst>
        <pc:spChg chg="mod">
          <ac:chgData name="Bull, James" userId="866755db-554b-44ae-bb1d-f3d9517b4f68" providerId="ADAL" clId="{66D7F97D-BC1B-5D42-8132-9C6BB886CBE5}" dt="2021-11-30T12:17:06.398" v="126" actId="207"/>
          <ac:spMkLst>
            <pc:docMk/>
            <pc:sldMk cId="1817532833" sldId="275"/>
            <ac:spMk id="4" creationId="{00000000-0000-0000-0000-000000000000}"/>
          </ac:spMkLst>
        </pc:spChg>
      </pc:sldChg>
      <pc:sldChg chg="modSp del mod">
        <pc:chgData name="Bull, James" userId="866755db-554b-44ae-bb1d-f3d9517b4f68" providerId="ADAL" clId="{66D7F97D-BC1B-5D42-8132-9C6BB886CBE5}" dt="2021-11-30T12:18:47.928" v="150" actId="2696"/>
        <pc:sldMkLst>
          <pc:docMk/>
          <pc:sldMk cId="862272458" sldId="276"/>
        </pc:sldMkLst>
        <pc:spChg chg="mod">
          <ac:chgData name="Bull, James" userId="866755db-554b-44ae-bb1d-f3d9517b4f68" providerId="ADAL" clId="{66D7F97D-BC1B-5D42-8132-9C6BB886CBE5}" dt="2021-11-30T12:17:10.480" v="127" actId="207"/>
          <ac:spMkLst>
            <pc:docMk/>
            <pc:sldMk cId="862272458" sldId="276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66D7F97D-BC1B-5D42-8132-9C6BB886CBE5}" dt="2021-11-30T12:20:44.858" v="175" actId="20577"/>
        <pc:sldMkLst>
          <pc:docMk/>
          <pc:sldMk cId="1358892901" sldId="277"/>
        </pc:sldMkLst>
        <pc:spChg chg="mod">
          <ac:chgData name="Bull, James" userId="866755db-554b-44ae-bb1d-f3d9517b4f68" providerId="ADAL" clId="{66D7F97D-BC1B-5D42-8132-9C6BB886CBE5}" dt="2021-11-30T12:20:44.858" v="175" actId="20577"/>
          <ac:spMkLst>
            <pc:docMk/>
            <pc:sldMk cId="1358892901" sldId="277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66D7F97D-BC1B-5D42-8132-9C6BB886CBE5}" dt="2021-11-30T12:19:19.311" v="164" actId="20577"/>
        <pc:sldMkLst>
          <pc:docMk/>
          <pc:sldMk cId="3875073831" sldId="278"/>
        </pc:sldMkLst>
        <pc:spChg chg="mod">
          <ac:chgData name="Bull, James" userId="866755db-554b-44ae-bb1d-f3d9517b4f68" providerId="ADAL" clId="{66D7F97D-BC1B-5D42-8132-9C6BB886CBE5}" dt="2021-11-30T12:19:19.311" v="164" actId="20577"/>
          <ac:spMkLst>
            <pc:docMk/>
            <pc:sldMk cId="3875073831" sldId="278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66D7F97D-BC1B-5D42-8132-9C6BB886CBE5}" dt="2021-11-30T12:17:24.013" v="130" actId="207"/>
        <pc:sldMkLst>
          <pc:docMk/>
          <pc:sldMk cId="3178900998" sldId="279"/>
        </pc:sldMkLst>
        <pc:spChg chg="mod">
          <ac:chgData name="Bull, James" userId="866755db-554b-44ae-bb1d-f3d9517b4f68" providerId="ADAL" clId="{66D7F97D-BC1B-5D42-8132-9C6BB886CBE5}" dt="2021-11-30T12:17:24.013" v="130" actId="207"/>
          <ac:spMkLst>
            <pc:docMk/>
            <pc:sldMk cId="3178900998" sldId="279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66D7F97D-BC1B-5D42-8132-9C6BB886CBE5}" dt="2021-11-30T12:20:19.360" v="174" actId="20577"/>
        <pc:sldMkLst>
          <pc:docMk/>
          <pc:sldMk cId="755877487" sldId="280"/>
        </pc:sldMkLst>
        <pc:spChg chg="mod">
          <ac:chgData name="Bull, James" userId="866755db-554b-44ae-bb1d-f3d9517b4f68" providerId="ADAL" clId="{66D7F97D-BC1B-5D42-8132-9C6BB886CBE5}" dt="2021-11-30T12:20:19.360" v="174" actId="20577"/>
          <ac:spMkLst>
            <pc:docMk/>
            <pc:sldMk cId="755877487" sldId="280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66D7F97D-BC1B-5D42-8132-9C6BB886CBE5}" dt="2021-11-30T12:20:05.683" v="170" actId="113"/>
        <pc:sldMkLst>
          <pc:docMk/>
          <pc:sldMk cId="683640279" sldId="281"/>
        </pc:sldMkLst>
        <pc:spChg chg="mod">
          <ac:chgData name="Bull, James" userId="866755db-554b-44ae-bb1d-f3d9517b4f68" providerId="ADAL" clId="{66D7F97D-BC1B-5D42-8132-9C6BB886CBE5}" dt="2021-11-30T12:20:05.683" v="170" actId="113"/>
          <ac:spMkLst>
            <pc:docMk/>
            <pc:sldMk cId="683640279" sldId="281"/>
            <ac:spMk id="4" creationId="{00000000-0000-0000-0000-000000000000}"/>
          </ac:spMkLst>
        </pc:spChg>
      </pc:sldChg>
      <pc:sldChg chg="add">
        <pc:chgData name="Bull, James" userId="866755db-554b-44ae-bb1d-f3d9517b4f68" providerId="ADAL" clId="{66D7F97D-BC1B-5D42-8132-9C6BB886CBE5}" dt="2021-11-30T12:19:44.122" v="165"/>
        <pc:sldMkLst>
          <pc:docMk/>
          <pc:sldMk cId="2020433040" sldId="282"/>
        </pc:sldMkLst>
      </pc:sldChg>
      <pc:sldMasterChg chg="addSp delSp modSp mod modSldLayout">
        <pc:chgData name="Bull, James" userId="866755db-554b-44ae-bb1d-f3d9517b4f68" providerId="ADAL" clId="{66D7F97D-BC1B-5D42-8132-9C6BB886CBE5}" dt="2021-11-30T12:12:22.546" v="113" actId="1076"/>
        <pc:sldMasterMkLst>
          <pc:docMk/>
          <pc:sldMasterMk cId="0" sldId="2147483648"/>
        </pc:sldMasterMkLst>
        <pc:picChg chg="del">
          <ac:chgData name="Bull, James" userId="866755db-554b-44ae-bb1d-f3d9517b4f68" providerId="ADAL" clId="{66D7F97D-BC1B-5D42-8132-9C6BB886CBE5}" dt="2021-11-30T11:40:58.104" v="12" actId="478"/>
          <ac:picMkLst>
            <pc:docMk/>
            <pc:sldMasterMk cId="0" sldId="2147483648"/>
            <ac:picMk id="7" creationId="{9B7680B9-60BB-4854-82D9-BCA5566EC79D}"/>
          </ac:picMkLst>
        </pc:picChg>
        <pc:picChg chg="add del mod">
          <ac:chgData name="Bull, James" userId="866755db-554b-44ae-bb1d-f3d9517b4f68" providerId="ADAL" clId="{66D7F97D-BC1B-5D42-8132-9C6BB886CBE5}" dt="2021-11-30T11:58:15.404" v="101" actId="478"/>
          <ac:picMkLst>
            <pc:docMk/>
            <pc:sldMasterMk cId="0" sldId="2147483648"/>
            <ac:picMk id="8" creationId="{F7C74CAC-1452-2643-93AB-622E087A3D20}"/>
          </ac:picMkLst>
        </pc:picChg>
        <pc:picChg chg="add del mod">
          <ac:chgData name="Bull, James" userId="866755db-554b-44ae-bb1d-f3d9517b4f68" providerId="ADAL" clId="{66D7F97D-BC1B-5D42-8132-9C6BB886CBE5}" dt="2021-11-30T12:12:10.671" v="111" actId="478"/>
          <ac:picMkLst>
            <pc:docMk/>
            <pc:sldMasterMk cId="0" sldId="2147483648"/>
            <ac:picMk id="10" creationId="{6764772B-E133-7745-8407-66DE1D3D8320}"/>
          </ac:picMkLst>
        </pc:picChg>
        <pc:picChg chg="add mod">
          <ac:chgData name="Bull, James" userId="866755db-554b-44ae-bb1d-f3d9517b4f68" providerId="ADAL" clId="{66D7F97D-BC1B-5D42-8132-9C6BB886CBE5}" dt="2021-11-30T12:12:22.546" v="113" actId="1076"/>
          <ac:picMkLst>
            <pc:docMk/>
            <pc:sldMasterMk cId="0" sldId="2147483648"/>
            <ac:picMk id="12" creationId="{891848F3-4FE3-B947-9031-E2D0B0FC700F}"/>
          </ac:picMkLst>
        </pc:picChg>
        <pc:sldLayoutChg chg="addSp delSp modSp mod setBg">
          <pc:chgData name="Bull, James" userId="866755db-554b-44ae-bb1d-f3d9517b4f68" providerId="ADAL" clId="{66D7F97D-BC1B-5D42-8132-9C6BB886CBE5}" dt="2021-11-30T11:40:51.228" v="11"/>
          <pc:sldLayoutMkLst>
            <pc:docMk/>
            <pc:sldMasterMk cId="0" sldId="2147483648"/>
            <pc:sldLayoutMk cId="0" sldId="2147483649"/>
          </pc:sldLayoutMkLst>
          <pc:spChg chg="add del mod">
            <ac:chgData name="Bull, James" userId="866755db-554b-44ae-bb1d-f3d9517b4f68" providerId="ADAL" clId="{66D7F97D-BC1B-5D42-8132-9C6BB886CBE5}" dt="2021-11-30T11:40:28.073" v="9"/>
            <ac:spMkLst>
              <pc:docMk/>
              <pc:sldMasterMk cId="0" sldId="2147483648"/>
              <pc:sldLayoutMk cId="0" sldId="2147483649"/>
              <ac:spMk id="7" creationId="{E1D614D2-ED17-E44B-9201-AF7A9F0ADD1C}"/>
            </ac:spMkLst>
          </pc:spChg>
        </pc:sldLayoutChg>
      </pc:sldMasterChg>
    </pc:docChg>
  </pc:docChgLst>
  <pc:docChgLst>
    <pc:chgData name="Bull, James" userId="866755db-554b-44ae-bb1d-f3d9517b4f68" providerId="ADAL" clId="{8DC803DC-6AC1-4E32-B73E-D36555FABC58}"/>
    <pc:docChg chg="custSel modSld">
      <pc:chgData name="Bull, James" userId="866755db-554b-44ae-bb1d-f3d9517b4f68" providerId="ADAL" clId="{8DC803DC-6AC1-4E32-B73E-D36555FABC58}" dt="2021-11-29T17:42:50.241" v="848" actId="20577"/>
      <pc:docMkLst>
        <pc:docMk/>
      </pc:docMkLst>
      <pc:sldChg chg="modSp mod">
        <pc:chgData name="Bull, James" userId="866755db-554b-44ae-bb1d-f3d9517b4f68" providerId="ADAL" clId="{8DC803DC-6AC1-4E32-B73E-D36555FABC58}" dt="2021-11-29T17:22:19.250" v="181" actId="20577"/>
        <pc:sldMkLst>
          <pc:docMk/>
          <pc:sldMk cId="2560760941" sldId="274"/>
        </pc:sldMkLst>
        <pc:spChg chg="mod">
          <ac:chgData name="Bull, James" userId="866755db-554b-44ae-bb1d-f3d9517b4f68" providerId="ADAL" clId="{8DC803DC-6AC1-4E32-B73E-D36555FABC58}" dt="2021-11-29T17:22:19.250" v="181" actId="20577"/>
          <ac:spMkLst>
            <pc:docMk/>
            <pc:sldMk cId="2560760941" sldId="274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8DC803DC-6AC1-4E32-B73E-D36555FABC58}" dt="2021-11-29T17:23:28.354" v="218" actId="115"/>
        <pc:sldMkLst>
          <pc:docMk/>
          <pc:sldMk cId="1817532833" sldId="275"/>
        </pc:sldMkLst>
        <pc:spChg chg="mod">
          <ac:chgData name="Bull, James" userId="866755db-554b-44ae-bb1d-f3d9517b4f68" providerId="ADAL" clId="{8DC803DC-6AC1-4E32-B73E-D36555FABC58}" dt="2021-11-29T17:23:28.354" v="218" actId="115"/>
          <ac:spMkLst>
            <pc:docMk/>
            <pc:sldMk cId="1817532833" sldId="275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8DC803DC-6AC1-4E32-B73E-D36555FABC58}" dt="2021-11-29T17:23:52.004" v="224" actId="20577"/>
        <pc:sldMkLst>
          <pc:docMk/>
          <pc:sldMk cId="862272458" sldId="276"/>
        </pc:sldMkLst>
        <pc:spChg chg="mod">
          <ac:chgData name="Bull, James" userId="866755db-554b-44ae-bb1d-f3d9517b4f68" providerId="ADAL" clId="{8DC803DC-6AC1-4E32-B73E-D36555FABC58}" dt="2021-11-29T17:23:52.004" v="224" actId="20577"/>
          <ac:spMkLst>
            <pc:docMk/>
            <pc:sldMk cId="862272458" sldId="276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8DC803DC-6AC1-4E32-B73E-D36555FABC58}" dt="2021-11-29T17:27:34.150" v="452" actId="20577"/>
        <pc:sldMkLst>
          <pc:docMk/>
          <pc:sldMk cId="1358892901" sldId="277"/>
        </pc:sldMkLst>
        <pc:spChg chg="mod">
          <ac:chgData name="Bull, James" userId="866755db-554b-44ae-bb1d-f3d9517b4f68" providerId="ADAL" clId="{8DC803DC-6AC1-4E32-B73E-D36555FABC58}" dt="2021-11-29T17:27:34.150" v="452" actId="20577"/>
          <ac:spMkLst>
            <pc:docMk/>
            <pc:sldMk cId="1358892901" sldId="277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8DC803DC-6AC1-4E32-B73E-D36555FABC58}" dt="2021-11-29T17:30:02.468" v="557" actId="20577"/>
        <pc:sldMkLst>
          <pc:docMk/>
          <pc:sldMk cId="3875073831" sldId="278"/>
        </pc:sldMkLst>
        <pc:spChg chg="mod">
          <ac:chgData name="Bull, James" userId="866755db-554b-44ae-bb1d-f3d9517b4f68" providerId="ADAL" clId="{8DC803DC-6AC1-4E32-B73E-D36555FABC58}" dt="2021-11-29T17:30:02.468" v="557" actId="20577"/>
          <ac:spMkLst>
            <pc:docMk/>
            <pc:sldMk cId="3875073831" sldId="278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8DC803DC-6AC1-4E32-B73E-D36555FABC58}" dt="2021-11-29T17:31:41.463" v="587" actId="115"/>
        <pc:sldMkLst>
          <pc:docMk/>
          <pc:sldMk cId="3178900998" sldId="279"/>
        </pc:sldMkLst>
        <pc:spChg chg="mod">
          <ac:chgData name="Bull, James" userId="866755db-554b-44ae-bb1d-f3d9517b4f68" providerId="ADAL" clId="{8DC803DC-6AC1-4E32-B73E-D36555FABC58}" dt="2021-11-29T17:31:41.463" v="587" actId="115"/>
          <ac:spMkLst>
            <pc:docMk/>
            <pc:sldMk cId="3178900998" sldId="279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8DC803DC-6AC1-4E32-B73E-D36555FABC58}" dt="2021-11-29T17:40:59.750" v="668" actId="20577"/>
        <pc:sldMkLst>
          <pc:docMk/>
          <pc:sldMk cId="755877487" sldId="280"/>
        </pc:sldMkLst>
        <pc:spChg chg="mod">
          <ac:chgData name="Bull, James" userId="866755db-554b-44ae-bb1d-f3d9517b4f68" providerId="ADAL" clId="{8DC803DC-6AC1-4E32-B73E-D36555FABC58}" dt="2021-11-29T17:40:59.750" v="668" actId="20577"/>
          <ac:spMkLst>
            <pc:docMk/>
            <pc:sldMk cId="755877487" sldId="280"/>
            <ac:spMk id="4" creationId="{00000000-0000-0000-0000-000000000000}"/>
          </ac:spMkLst>
        </pc:spChg>
      </pc:sldChg>
      <pc:sldChg chg="modSp mod">
        <pc:chgData name="Bull, James" userId="866755db-554b-44ae-bb1d-f3d9517b4f68" providerId="ADAL" clId="{8DC803DC-6AC1-4E32-B73E-D36555FABC58}" dt="2021-11-29T17:42:50.241" v="848" actId="20577"/>
        <pc:sldMkLst>
          <pc:docMk/>
          <pc:sldMk cId="683640279" sldId="281"/>
        </pc:sldMkLst>
        <pc:spChg chg="mod">
          <ac:chgData name="Bull, James" userId="866755db-554b-44ae-bb1d-f3d9517b4f68" providerId="ADAL" clId="{8DC803DC-6AC1-4E32-B73E-D36555FABC58}" dt="2021-11-29T17:42:50.241" v="848" actId="20577"/>
          <ac:spMkLst>
            <pc:docMk/>
            <pc:sldMk cId="683640279" sldId="281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0A2EB-48B3-47EE-80B6-DC32BEDE2EED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87E4C-7C36-4F2F-9AA1-0D10613457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88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9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987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26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409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338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26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93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645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66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7E4C-7C36-4F2F-9AA1-0D10613457C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7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9E93-33A5-4DF0-B8C9-5846406B6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1688E-226A-405A-A519-8EEE13479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A5535-6F5E-46B1-B035-3D8ACFA88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CA6D7-3AB8-4A8C-81A0-41B9E7F5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80143-969E-4A4F-BA21-AC37B727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1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AF368-D156-4D0D-BDC1-14E0AD18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0456C-3D5E-4E69-AA53-71E11E737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D9E77-1EC3-4BA3-8F25-BDA1FACC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8046B-833F-49CD-90C9-FDFEFDE8D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8D582-7B57-4AD8-A085-28C1EBA99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994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DDA9-CDD7-4484-94BC-C1F8417D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A112E-FDAE-4331-B05C-1010A8A83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AD465-E05D-495C-AF96-13C5CEDB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8AE23-4CAA-44C6-AD88-E82A3C388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0A29D-8832-433D-89DD-E5C37389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14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5CE56-0E9B-481E-AF50-969E699D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2EA60-E335-4759-9AB8-582CFCF4D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0B077-5FB4-4CB5-BC15-F1ECEFF15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986F3-F336-479F-8369-2A617461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41B43-D83D-45D2-AAE6-1F9F2A11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7939C-F79C-46E3-A3B8-0A9778B1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0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C2F4C-1F47-4AB9-BD0C-AD29BEFA5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EDB5F-A8AD-4394-8650-34A708233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21612-3D5E-4DD3-9ADD-12EF0E207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85949C-740A-422C-86A3-06DD379BC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15D3-E440-4AE4-B981-80C252BE8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48CDFD-2933-4941-9E4A-918D2A46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9B6A8-2464-4AB7-B287-96A7717D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CA95EB-8173-4914-AFF4-DA34D86C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908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E379-1C35-4CD6-9408-85D0B76A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9DA67-8AFC-4E10-B466-3BAB5144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42CD3-A00D-433E-9C32-866BE97C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91AEA-1F84-49F5-B53F-B4B0E3D4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613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F4F4D-6A00-42DE-88C3-6D379CBD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8A332D-061A-4413-880D-9FE6582E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35A7D-DC1E-49DA-80FE-86C240E0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66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C8226-E2DB-42E5-9A6E-34F71D91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47589-E82C-4E3F-B084-0EEE5AC2B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6D754-126E-46CC-9F3D-E1527D9E3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3AFC5-7A9C-41A5-9789-7316635E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0BF11-2372-46A3-AEDE-A8A15DF9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FC964-7D6C-4936-882F-5C0DFE04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1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24F2-09D9-49B6-99FB-1AB9C7E3F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CC805-9ED3-4FB7-8297-F85AA551F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E93E1-5AF2-4B95-AD16-DE393FE7E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F0B9B-526C-404A-B078-ECE942C5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81464-6378-433A-9062-9CED18D5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69373-66B5-4363-AF2B-EDF34E4C2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67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2F60E-8049-42CB-A61E-6A207C3D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34067-63BA-496A-A29F-5B3829337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00CAD-2388-4728-9A4A-7B1DA2F22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D1C2D-0953-4BCD-819C-25452E457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18382-C8FF-4E4A-B08B-EC62E5B30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94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06AFB3-988C-40CE-99A1-C6CD9C1D2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7CB97-BF27-496D-B103-A22538E90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216C6-4F9D-4BB6-BEB0-4BA06891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4EAB-991B-484D-BBC0-1E4E81AF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6617D-9B66-4E5C-A301-C16B2E9B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60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0E90E-F495-4F6E-8492-96CE9C95BDD5}" type="datetimeFigureOut">
              <a:rPr lang="en-US" smtClean="0"/>
              <a:pPr/>
              <a:t>12/1/2021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A77A-C319-4AAB-9D29-7FDACBE7839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1848F3-4FE3-B947-9031-E2D0B0FC700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D8BAC-B313-42D5-B320-F55EAC5CB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2D4A8-927C-495E-B866-832282B03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C2EC7-11F4-4238-A3A6-61C284CB3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1187-5B32-40DC-93A2-A3F870D21EEB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6DAF8-9F7B-4CA9-A274-621B65B6A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4AABA-D3B0-4A64-AABD-54E18ED9A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B2D36-52D4-4512-B5FE-4DAEB3DC7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9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son.org.uk/LGpa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03FB727-948F-4A9A-B81B-0B00E0060596}"/>
              </a:ext>
            </a:extLst>
          </p:cNvPr>
          <p:cNvSpPr/>
          <p:nvPr/>
        </p:nvSpPr>
        <p:spPr>
          <a:xfrm>
            <a:off x="4240854" y="1416243"/>
            <a:ext cx="41475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and school workers</a:t>
            </a: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0693CF8-84C9-344F-8D3A-2D6749DF70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2" b="1430"/>
          <a:stretch/>
        </p:blipFill>
        <p:spPr>
          <a:xfrm>
            <a:off x="0" y="2789"/>
            <a:ext cx="9144000" cy="45365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0EB7A6-1038-B84E-A137-1BBAE31C1216}"/>
              </a:ext>
            </a:extLst>
          </p:cNvPr>
          <p:cNvSpPr txBox="1"/>
          <p:nvPr/>
        </p:nvSpPr>
        <p:spPr>
          <a:xfrm>
            <a:off x="1" y="4517707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551574"/>
                </a:solidFill>
              </a:rPr>
              <a:t>unison.org.uk/LGpay</a:t>
            </a:r>
          </a:p>
        </p:txBody>
      </p:sp>
    </p:spTree>
    <p:extLst>
      <p:ext uri="{BB962C8B-B14F-4D97-AF65-F5344CB8AC3E}">
        <p14:creationId xmlns:p14="http://schemas.microsoft.com/office/powerpoint/2010/main" val="768799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How can I support the campaign?</a:t>
            </a:r>
          </a:p>
          <a:p>
            <a:r>
              <a:rPr lang="en-GB" dirty="0"/>
              <a:t>Tell your colleagues about the ballot and why they must vote</a:t>
            </a:r>
          </a:p>
          <a:p>
            <a:r>
              <a:rPr lang="en-GB" dirty="0"/>
              <a:t>If they are not UNISON members, they can still take part if they join by 3 January 2021</a:t>
            </a:r>
          </a:p>
          <a:p>
            <a:r>
              <a:rPr lang="en-GB" dirty="0"/>
              <a:t>They can join online at </a:t>
            </a:r>
            <a:r>
              <a:rPr lang="en-GB" b="1" u="sng" dirty="0" err="1"/>
              <a:t>join.unison.org.uk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35889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190656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What else can I do to support the campaign? </a:t>
            </a:r>
          </a:p>
          <a:p>
            <a:r>
              <a:rPr lang="en-GB" dirty="0"/>
              <a:t>Speak to your UNISON branch</a:t>
            </a:r>
          </a:p>
          <a:p>
            <a:r>
              <a:rPr lang="en-GB" dirty="0"/>
              <a:t>Find a range of campaign materials at </a:t>
            </a:r>
            <a:r>
              <a:rPr lang="en-GB" b="1" u="sng" dirty="0" err="1"/>
              <a:t>unison.org.uk</a:t>
            </a:r>
            <a:r>
              <a:rPr lang="en-GB" b="1" u="sng" dirty="0"/>
              <a:t>/</a:t>
            </a:r>
            <a:r>
              <a:rPr lang="en-GB" b="1" u="sng" dirty="0" err="1"/>
              <a:t>LGpay</a:t>
            </a:r>
            <a:r>
              <a:rPr lang="en-GB" b="1" u="sng" dirty="0"/>
              <a:t> </a:t>
            </a:r>
            <a:r>
              <a:rPr lang="en-GB" dirty="0"/>
              <a:t>including leaflets, posters, graphics, digital materials and videos</a:t>
            </a:r>
          </a:p>
          <a:p>
            <a:r>
              <a:rPr lang="en-GB" dirty="0"/>
              <a:t>Use our hashtags </a:t>
            </a:r>
            <a:r>
              <a:rPr lang="en-GB" b="1" dirty="0"/>
              <a:t>#</a:t>
            </a:r>
            <a:r>
              <a:rPr lang="en-GB" b="1" dirty="0" err="1"/>
              <a:t>VoteYes</a:t>
            </a:r>
            <a:r>
              <a:rPr lang="en-GB" b="1" dirty="0"/>
              <a:t>! </a:t>
            </a:r>
            <a:r>
              <a:rPr lang="en-GB" dirty="0"/>
              <a:t>and </a:t>
            </a:r>
            <a:r>
              <a:rPr lang="en-GB" b="1" dirty="0"/>
              <a:t>#</a:t>
            </a:r>
            <a:r>
              <a:rPr lang="en-GB" b="1" dirty="0" err="1"/>
              <a:t>EnoughisEnough</a:t>
            </a:r>
            <a:r>
              <a:rPr lang="en-GB" b="1" dirty="0"/>
              <a:t> </a:t>
            </a:r>
            <a:r>
              <a:rPr lang="en-GB" dirty="0"/>
              <a:t>on social media</a:t>
            </a:r>
          </a:p>
        </p:txBody>
      </p:sp>
    </p:spTree>
    <p:extLst>
      <p:ext uri="{BB962C8B-B14F-4D97-AF65-F5344CB8AC3E}">
        <p14:creationId xmlns:p14="http://schemas.microsoft.com/office/powerpoint/2010/main" val="387507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Where can I find out more information?</a:t>
            </a:r>
          </a:p>
          <a:p>
            <a:r>
              <a:rPr lang="en-GB" dirty="0"/>
              <a:t>For the latest information, resources and materials, please visit the campaign page:</a:t>
            </a:r>
          </a:p>
          <a:p>
            <a:pPr marL="0" indent="0" algn="ctr">
              <a:buNone/>
            </a:pPr>
            <a:r>
              <a:rPr lang="en-GB" b="1" dirty="0">
                <a:hlinkClick r:id="rId3"/>
              </a:rPr>
              <a:t>unison.org.uk/LGpay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83640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03FB727-948F-4A9A-B81B-0B00E0060596}"/>
              </a:ext>
            </a:extLst>
          </p:cNvPr>
          <p:cNvSpPr/>
          <p:nvPr/>
        </p:nvSpPr>
        <p:spPr>
          <a:xfrm>
            <a:off x="4240854" y="1416243"/>
            <a:ext cx="41475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and school workers</a:t>
            </a: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0693CF8-84C9-344F-8D3A-2D6749DF70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2" b="1430"/>
          <a:stretch/>
        </p:blipFill>
        <p:spPr>
          <a:xfrm>
            <a:off x="0" y="2789"/>
            <a:ext cx="9144000" cy="45365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0EB7A6-1038-B84E-A137-1BBAE31C1216}"/>
              </a:ext>
            </a:extLst>
          </p:cNvPr>
          <p:cNvSpPr txBox="1"/>
          <p:nvPr/>
        </p:nvSpPr>
        <p:spPr>
          <a:xfrm>
            <a:off x="1" y="4517707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unison.org.uk/LGpay</a:t>
            </a:r>
          </a:p>
        </p:txBody>
      </p:sp>
    </p:spTree>
    <p:extLst>
      <p:ext uri="{BB962C8B-B14F-4D97-AF65-F5344CB8AC3E}">
        <p14:creationId xmlns:p14="http://schemas.microsoft.com/office/powerpoint/2010/main" val="202043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Why are UNISON local government members being balloted for strike action?</a:t>
            </a:r>
          </a:p>
          <a:p>
            <a:r>
              <a:rPr lang="en-GB" dirty="0"/>
              <a:t>Local government pay has fallen in value by </a:t>
            </a:r>
            <a:r>
              <a:rPr lang="en-GB" b="1" u="sng" dirty="0"/>
              <a:t>25% </a:t>
            </a:r>
            <a:r>
              <a:rPr lang="en-GB" dirty="0"/>
              <a:t>since 2010</a:t>
            </a:r>
          </a:p>
          <a:p>
            <a:r>
              <a:rPr lang="en-GB" dirty="0"/>
              <a:t>Council and school staff worked throughout the pandemic – providing services to keep our communities safe, clean and accessible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Why are UNISON local government members being balloted for strike action?</a:t>
            </a:r>
          </a:p>
          <a:p>
            <a:r>
              <a:rPr lang="en-GB" dirty="0"/>
              <a:t>This year’s local government pay offer was for 1.75%* - with inflation at over 3%, this is a </a:t>
            </a:r>
            <a:r>
              <a:rPr lang="en-GB" b="1" u="sng" dirty="0"/>
              <a:t>real terms pay cut</a:t>
            </a:r>
          </a:p>
          <a:p>
            <a:r>
              <a:rPr lang="en-GB" dirty="0"/>
              <a:t>This offer was </a:t>
            </a:r>
            <a:r>
              <a:rPr lang="en-GB" b="1" dirty="0"/>
              <a:t>rejected</a:t>
            </a:r>
            <a:r>
              <a:rPr lang="en-GB" dirty="0"/>
              <a:t> by UNISON members, yet employers have </a:t>
            </a:r>
            <a:r>
              <a:rPr lang="en-GB" b="1" dirty="0"/>
              <a:t>refused</a:t>
            </a:r>
            <a:r>
              <a:rPr lang="en-GB" dirty="0"/>
              <a:t> to offer more.</a:t>
            </a:r>
          </a:p>
          <a:p>
            <a:pPr marL="0" indent="0" algn="r">
              <a:buNone/>
            </a:pPr>
            <a:r>
              <a:rPr lang="en-GB" sz="1800" dirty="0"/>
              <a:t>*2.75% for those on SCP1</a:t>
            </a:r>
          </a:p>
        </p:txBody>
      </p:sp>
    </p:spTree>
    <p:extLst>
      <p:ext uri="{BB962C8B-B14F-4D97-AF65-F5344CB8AC3E}">
        <p14:creationId xmlns:p14="http://schemas.microsoft.com/office/powerpoint/2010/main" val="289451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Who is being balloted?</a:t>
            </a:r>
          </a:p>
          <a:p>
            <a:r>
              <a:rPr lang="en-GB" dirty="0"/>
              <a:t>Most members working in councils and schools in England, Wales and Northern Ireland (Scotland has its own arrangements)</a:t>
            </a:r>
          </a:p>
          <a:p>
            <a:r>
              <a:rPr lang="en-GB" dirty="0"/>
              <a:t>If you receive a ballot paper, then we believe you are eligible to vote and take strike action</a:t>
            </a:r>
          </a:p>
        </p:txBody>
      </p:sp>
    </p:spTree>
    <p:extLst>
      <p:ext uri="{BB962C8B-B14F-4D97-AF65-F5344CB8AC3E}">
        <p14:creationId xmlns:p14="http://schemas.microsoft.com/office/powerpoint/2010/main" val="244618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When is the ballot happening?</a:t>
            </a:r>
          </a:p>
          <a:p>
            <a:r>
              <a:rPr lang="en-GB" b="1" dirty="0"/>
              <a:t>1-14 December 2021: </a:t>
            </a:r>
            <a:r>
              <a:rPr lang="en-GB" dirty="0"/>
              <a:t>You will receive your ballot paper in the post</a:t>
            </a:r>
          </a:p>
          <a:p>
            <a:r>
              <a:rPr lang="en-GB" b="1" dirty="0"/>
              <a:t>10 January 2022: </a:t>
            </a:r>
            <a:r>
              <a:rPr lang="en-GB" dirty="0"/>
              <a:t>Last opportunity to request a replacement ballot</a:t>
            </a:r>
          </a:p>
          <a:p>
            <a:r>
              <a:rPr lang="en-GB" b="1" dirty="0"/>
              <a:t>14 January 2022: </a:t>
            </a:r>
            <a:r>
              <a:rPr lang="en-GB" dirty="0"/>
              <a:t>We need to receive your ballot paper by this date</a:t>
            </a:r>
          </a:p>
        </p:txBody>
      </p:sp>
    </p:spTree>
    <p:extLst>
      <p:ext uri="{BB962C8B-B14F-4D97-AF65-F5344CB8AC3E}">
        <p14:creationId xmlns:p14="http://schemas.microsoft.com/office/powerpoint/2010/main" val="51134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Why is UNISON balloting for strike action instead of negotiating with employers?</a:t>
            </a:r>
          </a:p>
          <a:p>
            <a:r>
              <a:rPr lang="en-GB" dirty="0"/>
              <a:t>UNISON and other unions have continued speaking and meeting with employers</a:t>
            </a:r>
          </a:p>
          <a:p>
            <a:r>
              <a:rPr lang="en-GB" dirty="0"/>
              <a:t>Even knowing we are balloting for strike action, they still say </a:t>
            </a:r>
            <a:r>
              <a:rPr lang="en-GB" b="1" dirty="0"/>
              <a:t>1.75% </a:t>
            </a:r>
            <a:r>
              <a:rPr lang="en-GB" dirty="0"/>
              <a:t>is their </a:t>
            </a:r>
            <a:r>
              <a:rPr lang="en-GB" b="1" u="sng" dirty="0"/>
              <a:t>final offer</a:t>
            </a:r>
          </a:p>
        </p:txBody>
      </p:sp>
    </p:spTree>
    <p:extLst>
      <p:ext uri="{BB962C8B-B14F-4D97-AF65-F5344CB8AC3E}">
        <p14:creationId xmlns:p14="http://schemas.microsoft.com/office/powerpoint/2010/main" val="383740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How do I vote in the ballot?</a:t>
            </a:r>
          </a:p>
          <a:p>
            <a:r>
              <a:rPr lang="en-GB" dirty="0"/>
              <a:t>You will receive a ballot in December asking if you are prepared to take strike action</a:t>
            </a:r>
          </a:p>
          <a:p>
            <a:r>
              <a:rPr lang="en-GB" dirty="0"/>
              <a:t>It must arrive back by 14 January 2022</a:t>
            </a:r>
          </a:p>
          <a:p>
            <a:r>
              <a:rPr lang="en-GB" dirty="0"/>
              <a:t>UNISON’s NJC Committee is recommending that members </a:t>
            </a:r>
            <a:r>
              <a:rPr lang="en-GB" b="1" u="sng" dirty="0"/>
              <a:t>vote YES </a:t>
            </a:r>
            <a:r>
              <a:rPr lang="en-GB" dirty="0"/>
              <a:t>to strike action.</a:t>
            </a:r>
          </a:p>
        </p:txBody>
      </p:sp>
    </p:spTree>
    <p:extLst>
      <p:ext uri="{BB962C8B-B14F-4D97-AF65-F5344CB8AC3E}">
        <p14:creationId xmlns:p14="http://schemas.microsoft.com/office/powerpoint/2010/main" val="256076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What if I don’t receive my ballot paper?</a:t>
            </a:r>
          </a:p>
          <a:p>
            <a:r>
              <a:rPr lang="en-GB" dirty="0"/>
              <a:t>You should receive your ballot paper by 14 December 2021</a:t>
            </a:r>
          </a:p>
          <a:p>
            <a:r>
              <a:rPr lang="en-GB" dirty="0"/>
              <a:t>If you do not, contact </a:t>
            </a:r>
            <a:r>
              <a:rPr lang="en-GB" b="1" dirty="0" err="1"/>
              <a:t>UNISONdirect</a:t>
            </a:r>
            <a:r>
              <a:rPr lang="en-GB" dirty="0"/>
              <a:t> before 12 noon on 10 January 2022</a:t>
            </a:r>
          </a:p>
          <a:p>
            <a:r>
              <a:rPr lang="en-GB" dirty="0"/>
              <a:t>You can request a duplicate ballot paper online at </a:t>
            </a:r>
            <a:r>
              <a:rPr lang="en-GB" b="1" u="sng" dirty="0" err="1"/>
              <a:t>unison.org.uk</a:t>
            </a:r>
            <a:r>
              <a:rPr lang="en-GB" b="1" u="sng" dirty="0"/>
              <a:t>/</a:t>
            </a:r>
            <a:r>
              <a:rPr lang="en-GB" b="1" u="sng" dirty="0" err="1"/>
              <a:t>myunison</a:t>
            </a:r>
            <a:r>
              <a:rPr lang="en-GB" b="1" u="sng" dirty="0"/>
              <a:t>/welcome</a:t>
            </a:r>
          </a:p>
        </p:txBody>
      </p:sp>
    </p:spTree>
    <p:extLst>
      <p:ext uri="{BB962C8B-B14F-4D97-AF65-F5344CB8AC3E}">
        <p14:creationId xmlns:p14="http://schemas.microsoft.com/office/powerpoint/2010/main" val="317890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808" y="1131590"/>
            <a:ext cx="8028384" cy="37877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buNone/>
            </a:pPr>
            <a:r>
              <a:rPr lang="en-GB" b="1" dirty="0">
                <a:solidFill>
                  <a:srgbClr val="551574"/>
                </a:solidFill>
              </a:rPr>
              <a:t>What happens if members vote for industrial action?</a:t>
            </a:r>
          </a:p>
          <a:p>
            <a:r>
              <a:rPr lang="en-GB" dirty="0"/>
              <a:t>If members vote for strike action (on a turnout of 50% or more) UNISON would aim to hold an initial day of strike action</a:t>
            </a:r>
          </a:p>
          <a:p>
            <a:r>
              <a:rPr lang="en-GB" dirty="0"/>
              <a:t>It’s likely we’d need to take further strike action to secure an improved pay offer</a:t>
            </a:r>
          </a:p>
        </p:txBody>
      </p:sp>
    </p:spTree>
    <p:extLst>
      <p:ext uri="{BB962C8B-B14F-4D97-AF65-F5344CB8AC3E}">
        <p14:creationId xmlns:p14="http://schemas.microsoft.com/office/powerpoint/2010/main" val="75587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50DE85ABF60B468BC56FE199818668" ma:contentTypeVersion="12" ma:contentTypeDescription="Create a new document." ma:contentTypeScope="" ma:versionID="7a304399e2c1db617a69029dd1522e56">
  <xsd:schema xmlns:xsd="http://www.w3.org/2001/XMLSchema" xmlns:xs="http://www.w3.org/2001/XMLSchema" xmlns:p="http://schemas.microsoft.com/office/2006/metadata/properties" xmlns:ns3="566da5a4-d48f-40cf-a1d2-d16f98b04b10" xmlns:ns4="3c0bcb9c-fef8-41a2-bdfb-62341d4be157" targetNamespace="http://schemas.microsoft.com/office/2006/metadata/properties" ma:root="true" ma:fieldsID="e3a8b06946f08e2f12ceb18e031c8afb" ns3:_="" ns4:_="">
    <xsd:import namespace="566da5a4-d48f-40cf-a1d2-d16f98b04b10"/>
    <xsd:import namespace="3c0bcb9c-fef8-41a2-bdfb-62341d4be1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da5a4-d48f-40cf-a1d2-d16f98b04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0bcb9c-fef8-41a2-bdfb-62341d4be15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B186C-CA16-4B75-8EE6-AF660B8CE6C2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3c0bcb9c-fef8-41a2-bdfb-62341d4be157"/>
    <ds:schemaRef ds:uri="566da5a4-d48f-40cf-a1d2-d16f98b04b10"/>
  </ds:schemaRefs>
</ds:datastoreItem>
</file>

<file path=customXml/itemProps2.xml><?xml version="1.0" encoding="utf-8"?>
<ds:datastoreItem xmlns:ds="http://schemas.openxmlformats.org/officeDocument/2006/customXml" ds:itemID="{237651D3-D507-4E30-A236-F5E2F9E5BF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6da5a4-d48f-40cf-a1d2-d16f98b04b10"/>
    <ds:schemaRef ds:uri="3c0bcb9c-fef8-41a2-bdfb-62341d4be1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0BDF29-7A8F-4306-B5EE-39D44E9F13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547</Words>
  <Application>Microsoft Office PowerPoint</Application>
  <PresentationFormat>On-screen Show (16:9)</PresentationFormat>
  <Paragraphs>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bulljam</dc:creator>
  <cp:lastModifiedBy>Bull, James</cp:lastModifiedBy>
  <cp:revision>257</cp:revision>
  <dcterms:created xsi:type="dcterms:W3CDTF">2019-08-07T11:19:50Z</dcterms:created>
  <dcterms:modified xsi:type="dcterms:W3CDTF">2021-12-01T14:41:33Z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0x0101003750DE85ABF60B468BC56FE199818668</vt:lpwstr>
  </property>
  <property fmtid="{D5CDD505-2E9C-101B-9397-08002B2CF9AE}" pid="3" name="_dlc_DocIdItemGuid">
    <vt:lpwstr>b015d9ca-1cd3-414e-9e6d-8c8ab1da74dc</vt:lpwstr>
  </property>
</Properties>
</file>