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29" r:id="rId4"/>
    <p:sldMasterId id="2147483833" r:id="rId5"/>
    <p:sldMasterId id="2147483837" r:id="rId6"/>
    <p:sldMasterId id="2147483848" r:id="rId7"/>
  </p:sldMasterIdLst>
  <p:notesMasterIdLst>
    <p:notesMasterId r:id="rId31"/>
  </p:notesMasterIdLst>
  <p:handoutMasterIdLst>
    <p:handoutMasterId r:id="rId32"/>
  </p:handoutMasterIdLst>
  <p:sldIdLst>
    <p:sldId id="849" r:id="rId8"/>
    <p:sldId id="267" r:id="rId9"/>
    <p:sldId id="787" r:id="rId10"/>
    <p:sldId id="824" r:id="rId11"/>
    <p:sldId id="793" r:id="rId12"/>
    <p:sldId id="826" r:id="rId13"/>
    <p:sldId id="345" r:id="rId14"/>
    <p:sldId id="820" r:id="rId15"/>
    <p:sldId id="355" r:id="rId16"/>
    <p:sldId id="844" r:id="rId17"/>
    <p:sldId id="845" r:id="rId18"/>
    <p:sldId id="848" r:id="rId19"/>
    <p:sldId id="847" r:id="rId20"/>
    <p:sldId id="256" r:id="rId21"/>
    <p:sldId id="298" r:id="rId22"/>
    <p:sldId id="299" r:id="rId23"/>
    <p:sldId id="300" r:id="rId24"/>
    <p:sldId id="301" r:id="rId25"/>
    <p:sldId id="302" r:id="rId26"/>
    <p:sldId id="303" r:id="rId27"/>
    <p:sldId id="304" r:id="rId28"/>
    <p:sldId id="305" r:id="rId29"/>
    <p:sldId id="306"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46B54-2169-430E-924A-A7625F78B81F}" v="1" dt="2021-09-29T13:29:36.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7"/>
    <p:restoredTop sz="94694"/>
  </p:normalViewPr>
  <p:slideViewPr>
    <p:cSldViewPr snapToGrid="0" snapToObjects="1">
      <p:cViewPr varScale="1">
        <p:scale>
          <a:sx n="150" d="100"/>
          <a:sy n="150" d="100"/>
        </p:scale>
        <p:origin x="666" y="126"/>
      </p:cViewPr>
      <p:guideLst/>
    </p:cSldViewPr>
  </p:slideViewPr>
  <p:notesTextViewPr>
    <p:cViewPr>
      <p:scale>
        <a:sx n="1" d="1"/>
        <a:sy n="1" d="1"/>
      </p:scale>
      <p:origin x="0" y="0"/>
    </p:cViewPr>
  </p:notesTextViewPr>
  <p:sorterViewPr>
    <p:cViewPr>
      <p:scale>
        <a:sx n="100" d="100"/>
        <a:sy n="100" d="100"/>
      </p:scale>
      <p:origin x="0" y="-2346"/>
    </p:cViewPr>
  </p:sorterViewPr>
  <p:notesViewPr>
    <p:cSldViewPr snapToGrid="0" snapToObjects="1">
      <p:cViewPr varScale="1">
        <p:scale>
          <a:sx n="89" d="100"/>
          <a:sy n="89" d="100"/>
        </p:scale>
        <p:origin x="384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ll, James" userId="866755db-554b-44ae-bb1d-f3d9517b4f68" providerId="ADAL" clId="{7A946B54-2169-430E-924A-A7625F78B81F}"/>
    <pc:docChg chg="addSld modSld sldOrd">
      <pc:chgData name="Bull, James" userId="866755db-554b-44ae-bb1d-f3d9517b4f68" providerId="ADAL" clId="{7A946B54-2169-430E-924A-A7625F78B81F}" dt="2021-09-29T13:47:35.349" v="86" actId="255"/>
      <pc:docMkLst>
        <pc:docMk/>
      </pc:docMkLst>
      <pc:sldChg chg="modSp add mod ord">
        <pc:chgData name="Bull, James" userId="866755db-554b-44ae-bb1d-f3d9517b4f68" providerId="ADAL" clId="{7A946B54-2169-430E-924A-A7625F78B81F}" dt="2021-09-29T13:47:35.349" v="86" actId="255"/>
        <pc:sldMkLst>
          <pc:docMk/>
          <pc:sldMk cId="1350758428" sldId="849"/>
        </pc:sldMkLst>
        <pc:spChg chg="mod">
          <ac:chgData name="Bull, James" userId="866755db-554b-44ae-bb1d-f3d9517b4f68" providerId="ADAL" clId="{7A946B54-2169-430E-924A-A7625F78B81F}" dt="2021-09-29T13:46:07.126" v="71" actId="115"/>
          <ac:spMkLst>
            <pc:docMk/>
            <pc:sldMk cId="1350758428" sldId="849"/>
            <ac:spMk id="2" creationId="{BC974643-0C9F-44BF-9728-B742B1CA18C6}"/>
          </ac:spMkLst>
        </pc:spChg>
        <pc:spChg chg="mod">
          <ac:chgData name="Bull, James" userId="866755db-554b-44ae-bb1d-f3d9517b4f68" providerId="ADAL" clId="{7A946B54-2169-430E-924A-A7625F78B81F}" dt="2021-09-29T13:47:35.349" v="86" actId="255"/>
          <ac:spMkLst>
            <pc:docMk/>
            <pc:sldMk cId="1350758428" sldId="849"/>
            <ac:spMk id="3" creationId="{486396D2-054F-4C8B-890E-6D5C96E9CE75}"/>
          </ac:spMkLst>
        </pc:spChg>
      </pc:sldChg>
    </pc:docChg>
  </pc:docChgLst>
  <pc:docChgLst>
    <pc:chgData name="Tipping, Suzanne" userId="16ea8a63-11e7-4eae-bdc8-ccb9110e034e" providerId="ADAL" clId="{1F242F2B-76F5-4069-B7FE-BA9CCDB36535}"/>
    <pc:docChg chg="undo redo custSel addSld delSld modSld sldOrd addMainMaster delMainMaster modMainMaster addSection delSection modSection">
      <pc:chgData name="Tipping, Suzanne" userId="16ea8a63-11e7-4eae-bdc8-ccb9110e034e" providerId="ADAL" clId="{1F242F2B-76F5-4069-B7FE-BA9CCDB36535}" dt="2021-09-22T13:51:18.139" v="118" actId="12"/>
      <pc:docMkLst>
        <pc:docMk/>
      </pc:docMkLst>
      <pc:sldChg chg="modSp add mod">
        <pc:chgData name="Tipping, Suzanne" userId="16ea8a63-11e7-4eae-bdc8-ccb9110e034e" providerId="ADAL" clId="{1F242F2B-76F5-4069-B7FE-BA9CCDB36535}" dt="2021-09-22T13:43:54.256" v="75" actId="113"/>
        <pc:sldMkLst>
          <pc:docMk/>
          <pc:sldMk cId="0" sldId="256"/>
        </pc:sldMkLst>
        <pc:spChg chg="mod">
          <ac:chgData name="Tipping, Suzanne" userId="16ea8a63-11e7-4eae-bdc8-ccb9110e034e" providerId="ADAL" clId="{1F242F2B-76F5-4069-B7FE-BA9CCDB36535}" dt="2021-09-22T13:43:54.256" v="75" actId="113"/>
          <ac:spMkLst>
            <pc:docMk/>
            <pc:sldMk cId="0" sldId="256"/>
            <ac:spMk id="2" creationId="{23E3FC99-A3D4-4214-ADBD-2CE26BE6C0E9}"/>
          </ac:spMkLst>
        </pc:spChg>
        <pc:spChg chg="mod">
          <ac:chgData name="Tipping, Suzanne" userId="16ea8a63-11e7-4eae-bdc8-ccb9110e034e" providerId="ADAL" clId="{1F242F2B-76F5-4069-B7FE-BA9CCDB36535}" dt="2021-09-22T13:43:47.887" v="74" actId="403"/>
          <ac:spMkLst>
            <pc:docMk/>
            <pc:sldMk cId="0" sldId="256"/>
            <ac:spMk id="3" creationId="{7044A4BA-B065-4A16-8249-DDC8BD08EB51}"/>
          </ac:spMkLst>
        </pc:spChg>
        <pc:spChg chg="mod">
          <ac:chgData name="Tipping, Suzanne" userId="16ea8a63-11e7-4eae-bdc8-ccb9110e034e" providerId="ADAL" clId="{1F242F2B-76F5-4069-B7FE-BA9CCDB36535}" dt="2021-09-22T13:38:05.098" v="34" actId="1076"/>
          <ac:spMkLst>
            <pc:docMk/>
            <pc:sldMk cId="0" sldId="256"/>
            <ac:spMk id="2052" creationId="{00000000-0000-0000-0000-000000000000}"/>
          </ac:spMkLst>
        </pc:spChg>
      </pc:sldChg>
      <pc:sldChg chg="del">
        <pc:chgData name="Tipping, Suzanne" userId="16ea8a63-11e7-4eae-bdc8-ccb9110e034e" providerId="ADAL" clId="{1F242F2B-76F5-4069-B7FE-BA9CCDB36535}" dt="2021-09-22T13:12:07.009" v="31" actId="47"/>
        <pc:sldMkLst>
          <pc:docMk/>
          <pc:sldMk cId="62459802" sldId="257"/>
        </pc:sldMkLst>
      </pc:sldChg>
      <pc:sldChg chg="del">
        <pc:chgData name="Tipping, Suzanne" userId="16ea8a63-11e7-4eae-bdc8-ccb9110e034e" providerId="ADAL" clId="{1F242F2B-76F5-4069-B7FE-BA9CCDB36535}" dt="2021-09-22T13:12:07.009" v="31" actId="47"/>
        <pc:sldMkLst>
          <pc:docMk/>
          <pc:sldMk cId="1400244062" sldId="258"/>
        </pc:sldMkLst>
      </pc:sldChg>
      <pc:sldChg chg="del">
        <pc:chgData name="Tipping, Suzanne" userId="16ea8a63-11e7-4eae-bdc8-ccb9110e034e" providerId="ADAL" clId="{1F242F2B-76F5-4069-B7FE-BA9CCDB36535}" dt="2021-09-22T13:12:07.009" v="31" actId="47"/>
        <pc:sldMkLst>
          <pc:docMk/>
          <pc:sldMk cId="3552455059" sldId="259"/>
        </pc:sldMkLst>
      </pc:sldChg>
      <pc:sldChg chg="del">
        <pc:chgData name="Tipping, Suzanne" userId="16ea8a63-11e7-4eae-bdc8-ccb9110e034e" providerId="ADAL" clId="{1F242F2B-76F5-4069-B7FE-BA9CCDB36535}" dt="2021-09-22T13:12:07.009" v="31" actId="47"/>
        <pc:sldMkLst>
          <pc:docMk/>
          <pc:sldMk cId="1878008655" sldId="260"/>
        </pc:sldMkLst>
      </pc:sldChg>
      <pc:sldChg chg="del">
        <pc:chgData name="Tipping, Suzanne" userId="16ea8a63-11e7-4eae-bdc8-ccb9110e034e" providerId="ADAL" clId="{1F242F2B-76F5-4069-B7FE-BA9CCDB36535}" dt="2021-09-22T13:12:07.009" v="31" actId="47"/>
        <pc:sldMkLst>
          <pc:docMk/>
          <pc:sldMk cId="2157877154" sldId="261"/>
        </pc:sldMkLst>
      </pc:sldChg>
      <pc:sldChg chg="del">
        <pc:chgData name="Tipping, Suzanne" userId="16ea8a63-11e7-4eae-bdc8-ccb9110e034e" providerId="ADAL" clId="{1F242F2B-76F5-4069-B7FE-BA9CCDB36535}" dt="2021-09-22T13:12:07.009" v="31" actId="47"/>
        <pc:sldMkLst>
          <pc:docMk/>
          <pc:sldMk cId="1317312065" sldId="262"/>
        </pc:sldMkLst>
      </pc:sldChg>
      <pc:sldChg chg="del">
        <pc:chgData name="Tipping, Suzanne" userId="16ea8a63-11e7-4eae-bdc8-ccb9110e034e" providerId="ADAL" clId="{1F242F2B-76F5-4069-B7FE-BA9CCDB36535}" dt="2021-09-22T13:12:07.009" v="31" actId="47"/>
        <pc:sldMkLst>
          <pc:docMk/>
          <pc:sldMk cId="3215524432" sldId="263"/>
        </pc:sldMkLst>
      </pc:sldChg>
      <pc:sldChg chg="del">
        <pc:chgData name="Tipping, Suzanne" userId="16ea8a63-11e7-4eae-bdc8-ccb9110e034e" providerId="ADAL" clId="{1F242F2B-76F5-4069-B7FE-BA9CCDB36535}" dt="2021-09-22T13:12:07.009" v="31" actId="47"/>
        <pc:sldMkLst>
          <pc:docMk/>
          <pc:sldMk cId="2525968444" sldId="264"/>
        </pc:sldMkLst>
      </pc:sldChg>
      <pc:sldChg chg="del">
        <pc:chgData name="Tipping, Suzanne" userId="16ea8a63-11e7-4eae-bdc8-ccb9110e034e" providerId="ADAL" clId="{1F242F2B-76F5-4069-B7FE-BA9CCDB36535}" dt="2021-09-22T13:12:07.009" v="31" actId="47"/>
        <pc:sldMkLst>
          <pc:docMk/>
          <pc:sldMk cId="2154421964" sldId="265"/>
        </pc:sldMkLst>
      </pc:sldChg>
      <pc:sldChg chg="del">
        <pc:chgData name="Tipping, Suzanne" userId="16ea8a63-11e7-4eae-bdc8-ccb9110e034e" providerId="ADAL" clId="{1F242F2B-76F5-4069-B7FE-BA9CCDB36535}" dt="2021-09-22T13:12:07.009" v="31" actId="47"/>
        <pc:sldMkLst>
          <pc:docMk/>
          <pc:sldMk cId="3573824470" sldId="266"/>
        </pc:sldMkLst>
      </pc:sldChg>
      <pc:sldChg chg="add del">
        <pc:chgData name="Tipping, Suzanne" userId="16ea8a63-11e7-4eae-bdc8-ccb9110e034e" providerId="ADAL" clId="{1F242F2B-76F5-4069-B7FE-BA9CCDB36535}" dt="2021-09-22T11:42:43.235" v="30"/>
        <pc:sldMkLst>
          <pc:docMk/>
          <pc:sldMk cId="0" sldId="267"/>
        </pc:sldMkLst>
      </pc:sldChg>
      <pc:sldChg chg="new add del ord">
        <pc:chgData name="Tipping, Suzanne" userId="16ea8a63-11e7-4eae-bdc8-ccb9110e034e" providerId="ADAL" clId="{1F242F2B-76F5-4069-B7FE-BA9CCDB36535}" dt="2021-09-22T11:36:47.826" v="20" actId="680"/>
        <pc:sldMkLst>
          <pc:docMk/>
          <pc:sldMk cId="1959397640" sldId="267"/>
        </pc:sldMkLst>
      </pc:sldChg>
      <pc:sldChg chg="modSp add mod">
        <pc:chgData name="Tipping, Suzanne" userId="16ea8a63-11e7-4eae-bdc8-ccb9110e034e" providerId="ADAL" clId="{1F242F2B-76F5-4069-B7FE-BA9CCDB36535}" dt="2021-09-22T13:46:17.689" v="79" actId="12"/>
        <pc:sldMkLst>
          <pc:docMk/>
          <pc:sldMk cId="2951069949" sldId="298"/>
        </pc:sldMkLst>
        <pc:spChg chg="mod">
          <ac:chgData name="Tipping, Suzanne" userId="16ea8a63-11e7-4eae-bdc8-ccb9110e034e" providerId="ADAL" clId="{1F242F2B-76F5-4069-B7FE-BA9CCDB36535}" dt="2021-09-22T13:46:17.689" v="79" actId="12"/>
          <ac:spMkLst>
            <pc:docMk/>
            <pc:sldMk cId="2951069949" sldId="298"/>
            <ac:spMk id="6" creationId="{539D6440-F671-4CE9-881E-7B7FE5A015B4}"/>
          </ac:spMkLst>
        </pc:spChg>
        <pc:spChg chg="mod">
          <ac:chgData name="Tipping, Suzanne" userId="16ea8a63-11e7-4eae-bdc8-ccb9110e034e" providerId="ADAL" clId="{1F242F2B-76F5-4069-B7FE-BA9CCDB36535}" dt="2021-09-22T13:40:19.342" v="41" actId="1076"/>
          <ac:spMkLst>
            <pc:docMk/>
            <pc:sldMk cId="2951069949" sldId="298"/>
            <ac:spMk id="7" creationId="{1066738F-2EA4-4BA3-BA7D-31420616EEED}"/>
          </ac:spMkLst>
        </pc:spChg>
      </pc:sldChg>
      <pc:sldChg chg="modSp add mod">
        <pc:chgData name="Tipping, Suzanne" userId="16ea8a63-11e7-4eae-bdc8-ccb9110e034e" providerId="ADAL" clId="{1F242F2B-76F5-4069-B7FE-BA9CCDB36535}" dt="2021-09-22T13:46:34.167" v="80" actId="12"/>
        <pc:sldMkLst>
          <pc:docMk/>
          <pc:sldMk cId="4086388147" sldId="299"/>
        </pc:sldMkLst>
        <pc:spChg chg="mod">
          <ac:chgData name="Tipping, Suzanne" userId="16ea8a63-11e7-4eae-bdc8-ccb9110e034e" providerId="ADAL" clId="{1F242F2B-76F5-4069-B7FE-BA9CCDB36535}" dt="2021-09-22T13:46:34.167" v="80" actId="12"/>
          <ac:spMkLst>
            <pc:docMk/>
            <pc:sldMk cId="4086388147" sldId="299"/>
            <ac:spMk id="3" creationId="{8B953670-FEAE-4498-84E9-45476337976A}"/>
          </ac:spMkLst>
        </pc:spChg>
      </pc:sldChg>
      <pc:sldChg chg="modSp add mod">
        <pc:chgData name="Tipping, Suzanne" userId="16ea8a63-11e7-4eae-bdc8-ccb9110e034e" providerId="ADAL" clId="{1F242F2B-76F5-4069-B7FE-BA9CCDB36535}" dt="2021-09-22T13:46:50.495" v="81" actId="12"/>
        <pc:sldMkLst>
          <pc:docMk/>
          <pc:sldMk cId="56813363" sldId="300"/>
        </pc:sldMkLst>
        <pc:spChg chg="mod">
          <ac:chgData name="Tipping, Suzanne" userId="16ea8a63-11e7-4eae-bdc8-ccb9110e034e" providerId="ADAL" clId="{1F242F2B-76F5-4069-B7FE-BA9CCDB36535}" dt="2021-09-22T13:46:50.495" v="81" actId="12"/>
          <ac:spMkLst>
            <pc:docMk/>
            <pc:sldMk cId="56813363" sldId="300"/>
            <ac:spMk id="3" creationId="{3D6B9FEF-F403-4992-AA66-31C86BE7126A}"/>
          </ac:spMkLst>
        </pc:spChg>
      </pc:sldChg>
      <pc:sldChg chg="modSp add mod">
        <pc:chgData name="Tipping, Suzanne" userId="16ea8a63-11e7-4eae-bdc8-ccb9110e034e" providerId="ADAL" clId="{1F242F2B-76F5-4069-B7FE-BA9CCDB36535}" dt="2021-09-22T13:48:01.048" v="89" actId="403"/>
        <pc:sldMkLst>
          <pc:docMk/>
          <pc:sldMk cId="745453803" sldId="301"/>
        </pc:sldMkLst>
        <pc:spChg chg="mod">
          <ac:chgData name="Tipping, Suzanne" userId="16ea8a63-11e7-4eae-bdc8-ccb9110e034e" providerId="ADAL" clId="{1F242F2B-76F5-4069-B7FE-BA9CCDB36535}" dt="2021-09-22T13:48:01.048" v="89" actId="403"/>
          <ac:spMkLst>
            <pc:docMk/>
            <pc:sldMk cId="745453803" sldId="301"/>
            <ac:spMk id="3" creationId="{8B1B8E7F-4C7B-451D-A6AE-A000BE32BA35}"/>
          </ac:spMkLst>
        </pc:spChg>
      </pc:sldChg>
      <pc:sldChg chg="modSp add mod">
        <pc:chgData name="Tipping, Suzanne" userId="16ea8a63-11e7-4eae-bdc8-ccb9110e034e" providerId="ADAL" clId="{1F242F2B-76F5-4069-B7FE-BA9CCDB36535}" dt="2021-09-22T13:47:10.553" v="82" actId="12"/>
        <pc:sldMkLst>
          <pc:docMk/>
          <pc:sldMk cId="605806850" sldId="302"/>
        </pc:sldMkLst>
        <pc:spChg chg="mod">
          <ac:chgData name="Tipping, Suzanne" userId="16ea8a63-11e7-4eae-bdc8-ccb9110e034e" providerId="ADAL" clId="{1F242F2B-76F5-4069-B7FE-BA9CCDB36535}" dt="2021-09-22T13:47:10.553" v="82" actId="12"/>
          <ac:spMkLst>
            <pc:docMk/>
            <pc:sldMk cId="605806850" sldId="302"/>
            <ac:spMk id="3" creationId="{9A340C4E-C0CF-44FA-B9BC-CB9D2BB8EE03}"/>
          </ac:spMkLst>
        </pc:spChg>
      </pc:sldChg>
      <pc:sldChg chg="modSp add mod">
        <pc:chgData name="Tipping, Suzanne" userId="16ea8a63-11e7-4eae-bdc8-ccb9110e034e" providerId="ADAL" clId="{1F242F2B-76F5-4069-B7FE-BA9CCDB36535}" dt="2021-09-22T13:48:42.423" v="93" actId="403"/>
        <pc:sldMkLst>
          <pc:docMk/>
          <pc:sldMk cId="1092740059" sldId="303"/>
        </pc:sldMkLst>
        <pc:spChg chg="mod">
          <ac:chgData name="Tipping, Suzanne" userId="16ea8a63-11e7-4eae-bdc8-ccb9110e034e" providerId="ADAL" clId="{1F242F2B-76F5-4069-B7FE-BA9CCDB36535}" dt="2021-09-22T13:48:42.423" v="93" actId="403"/>
          <ac:spMkLst>
            <pc:docMk/>
            <pc:sldMk cId="1092740059" sldId="303"/>
            <ac:spMk id="3" creationId="{60F6ADFB-0A58-4841-95B7-28A9576A659C}"/>
          </ac:spMkLst>
        </pc:spChg>
      </pc:sldChg>
      <pc:sldChg chg="modSp add mod">
        <pc:chgData name="Tipping, Suzanne" userId="16ea8a63-11e7-4eae-bdc8-ccb9110e034e" providerId="ADAL" clId="{1F242F2B-76F5-4069-B7FE-BA9CCDB36535}" dt="2021-09-22T13:50:50.008" v="116" actId="12"/>
        <pc:sldMkLst>
          <pc:docMk/>
          <pc:sldMk cId="534431189" sldId="304"/>
        </pc:sldMkLst>
        <pc:spChg chg="mod">
          <ac:chgData name="Tipping, Suzanne" userId="16ea8a63-11e7-4eae-bdc8-ccb9110e034e" providerId="ADAL" clId="{1F242F2B-76F5-4069-B7FE-BA9CCDB36535}" dt="2021-09-22T13:41:48.132" v="59" actId="20577"/>
          <ac:spMkLst>
            <pc:docMk/>
            <pc:sldMk cId="534431189" sldId="304"/>
            <ac:spMk id="2" creationId="{D33982C3-F172-4564-9E66-1075F6FA9155}"/>
          </ac:spMkLst>
        </pc:spChg>
        <pc:spChg chg="mod">
          <ac:chgData name="Tipping, Suzanne" userId="16ea8a63-11e7-4eae-bdc8-ccb9110e034e" providerId="ADAL" clId="{1F242F2B-76F5-4069-B7FE-BA9CCDB36535}" dt="2021-09-22T13:50:50.008" v="116" actId="12"/>
          <ac:spMkLst>
            <pc:docMk/>
            <pc:sldMk cId="534431189" sldId="304"/>
            <ac:spMk id="3" creationId="{D78C0351-6066-415A-B1D6-FF999CFFB772}"/>
          </ac:spMkLst>
        </pc:spChg>
      </pc:sldChg>
      <pc:sldChg chg="modSp add mod">
        <pc:chgData name="Tipping, Suzanne" userId="16ea8a63-11e7-4eae-bdc8-ccb9110e034e" providerId="ADAL" clId="{1F242F2B-76F5-4069-B7FE-BA9CCDB36535}" dt="2021-09-22T13:42:46.344" v="70" actId="207"/>
        <pc:sldMkLst>
          <pc:docMk/>
          <pc:sldMk cId="3845450390" sldId="305"/>
        </pc:sldMkLst>
        <pc:spChg chg="mod">
          <ac:chgData name="Tipping, Suzanne" userId="16ea8a63-11e7-4eae-bdc8-ccb9110e034e" providerId="ADAL" clId="{1F242F2B-76F5-4069-B7FE-BA9CCDB36535}" dt="2021-09-22T13:42:46.344" v="70" actId="207"/>
          <ac:spMkLst>
            <pc:docMk/>
            <pc:sldMk cId="3845450390" sldId="305"/>
            <ac:spMk id="2" creationId="{0100092D-A3FD-4F2B-A8E4-30CABBAC3609}"/>
          </ac:spMkLst>
        </pc:spChg>
      </pc:sldChg>
      <pc:sldChg chg="modSp add mod">
        <pc:chgData name="Tipping, Suzanne" userId="16ea8a63-11e7-4eae-bdc8-ccb9110e034e" providerId="ADAL" clId="{1F242F2B-76F5-4069-B7FE-BA9CCDB36535}" dt="2021-09-22T13:51:18.139" v="118" actId="12"/>
        <pc:sldMkLst>
          <pc:docMk/>
          <pc:sldMk cId="4088073536" sldId="306"/>
        </pc:sldMkLst>
        <pc:spChg chg="mod">
          <ac:chgData name="Tipping, Suzanne" userId="16ea8a63-11e7-4eae-bdc8-ccb9110e034e" providerId="ADAL" clId="{1F242F2B-76F5-4069-B7FE-BA9CCDB36535}" dt="2021-09-22T13:42:51.918" v="71" actId="207"/>
          <ac:spMkLst>
            <pc:docMk/>
            <pc:sldMk cId="4088073536" sldId="306"/>
            <ac:spMk id="2" creationId="{BC974643-0C9F-44BF-9728-B742B1CA18C6}"/>
          </ac:spMkLst>
        </pc:spChg>
        <pc:spChg chg="mod">
          <ac:chgData name="Tipping, Suzanne" userId="16ea8a63-11e7-4eae-bdc8-ccb9110e034e" providerId="ADAL" clId="{1F242F2B-76F5-4069-B7FE-BA9CCDB36535}" dt="2021-09-22T13:51:18.139" v="118" actId="12"/>
          <ac:spMkLst>
            <pc:docMk/>
            <pc:sldMk cId="4088073536" sldId="306"/>
            <ac:spMk id="3" creationId="{486396D2-054F-4C8B-890E-6D5C96E9CE75}"/>
          </ac:spMkLst>
        </pc:spChg>
      </pc:sldChg>
      <pc:sldChg chg="add del">
        <pc:chgData name="Tipping, Suzanne" userId="16ea8a63-11e7-4eae-bdc8-ccb9110e034e" providerId="ADAL" clId="{1F242F2B-76F5-4069-B7FE-BA9CCDB36535}" dt="2021-09-22T11:42:43.235" v="30"/>
        <pc:sldMkLst>
          <pc:docMk/>
          <pc:sldMk cId="0" sldId="345"/>
        </pc:sldMkLst>
      </pc:sldChg>
      <pc:sldChg chg="add del">
        <pc:chgData name="Tipping, Suzanne" userId="16ea8a63-11e7-4eae-bdc8-ccb9110e034e" providerId="ADAL" clId="{1F242F2B-76F5-4069-B7FE-BA9CCDB36535}" dt="2021-09-22T11:42:43.235" v="30"/>
        <pc:sldMkLst>
          <pc:docMk/>
          <pc:sldMk cId="2807678891" sldId="355"/>
        </pc:sldMkLst>
      </pc:sldChg>
      <pc:sldChg chg="add del setBg">
        <pc:chgData name="Tipping, Suzanne" userId="16ea8a63-11e7-4eae-bdc8-ccb9110e034e" providerId="ADAL" clId="{1F242F2B-76F5-4069-B7FE-BA9CCDB36535}" dt="2021-09-22T11:42:43.235" v="30"/>
        <pc:sldMkLst>
          <pc:docMk/>
          <pc:sldMk cId="1584147626" sldId="787"/>
        </pc:sldMkLst>
      </pc:sldChg>
      <pc:sldChg chg="add del">
        <pc:chgData name="Tipping, Suzanne" userId="16ea8a63-11e7-4eae-bdc8-ccb9110e034e" providerId="ADAL" clId="{1F242F2B-76F5-4069-B7FE-BA9CCDB36535}" dt="2021-09-22T11:42:43.235" v="30"/>
        <pc:sldMkLst>
          <pc:docMk/>
          <pc:sldMk cId="583775542" sldId="793"/>
        </pc:sldMkLst>
      </pc:sldChg>
      <pc:sldChg chg="add del">
        <pc:chgData name="Tipping, Suzanne" userId="16ea8a63-11e7-4eae-bdc8-ccb9110e034e" providerId="ADAL" clId="{1F242F2B-76F5-4069-B7FE-BA9CCDB36535}" dt="2021-09-22T11:42:43.235" v="30"/>
        <pc:sldMkLst>
          <pc:docMk/>
          <pc:sldMk cId="356317633" sldId="820"/>
        </pc:sldMkLst>
      </pc:sldChg>
      <pc:sldChg chg="add del">
        <pc:chgData name="Tipping, Suzanne" userId="16ea8a63-11e7-4eae-bdc8-ccb9110e034e" providerId="ADAL" clId="{1F242F2B-76F5-4069-B7FE-BA9CCDB36535}" dt="2021-09-22T11:42:43.235" v="30"/>
        <pc:sldMkLst>
          <pc:docMk/>
          <pc:sldMk cId="2760474350" sldId="824"/>
        </pc:sldMkLst>
      </pc:sldChg>
      <pc:sldChg chg="add del">
        <pc:chgData name="Tipping, Suzanne" userId="16ea8a63-11e7-4eae-bdc8-ccb9110e034e" providerId="ADAL" clId="{1F242F2B-76F5-4069-B7FE-BA9CCDB36535}" dt="2021-09-22T11:42:43.235" v="30"/>
        <pc:sldMkLst>
          <pc:docMk/>
          <pc:sldMk cId="3496398167" sldId="826"/>
        </pc:sldMkLst>
      </pc:sldChg>
      <pc:sldChg chg="add del">
        <pc:chgData name="Tipping, Suzanne" userId="16ea8a63-11e7-4eae-bdc8-ccb9110e034e" providerId="ADAL" clId="{1F242F2B-76F5-4069-B7FE-BA9CCDB36535}" dt="2021-09-22T11:42:43.235" v="30"/>
        <pc:sldMkLst>
          <pc:docMk/>
          <pc:sldMk cId="3021222778" sldId="844"/>
        </pc:sldMkLst>
      </pc:sldChg>
      <pc:sldChg chg="addSp delSp add del setBg delDesignElem">
        <pc:chgData name="Tipping, Suzanne" userId="16ea8a63-11e7-4eae-bdc8-ccb9110e034e" providerId="ADAL" clId="{1F242F2B-76F5-4069-B7FE-BA9CCDB36535}" dt="2021-09-22T11:42:43.235" v="30"/>
        <pc:sldMkLst>
          <pc:docMk/>
          <pc:sldMk cId="2958951598" sldId="845"/>
        </pc:sldMkLst>
        <pc:spChg chg="add del">
          <ac:chgData name="Tipping, Suzanne" userId="16ea8a63-11e7-4eae-bdc8-ccb9110e034e" providerId="ADAL" clId="{1F242F2B-76F5-4069-B7FE-BA9CCDB36535}" dt="2021-09-22T11:38:01.495" v="24"/>
          <ac:spMkLst>
            <pc:docMk/>
            <pc:sldMk cId="2958951598" sldId="845"/>
            <ac:spMk id="9" creationId="{81AEB8A9-B768-4E30-BA55-D919E6687343}"/>
          </ac:spMkLst>
        </pc:spChg>
      </pc:sldChg>
      <pc:sldChg chg="add del">
        <pc:chgData name="Tipping, Suzanne" userId="16ea8a63-11e7-4eae-bdc8-ccb9110e034e" providerId="ADAL" clId="{1F242F2B-76F5-4069-B7FE-BA9CCDB36535}" dt="2021-09-22T11:42:43.235" v="30"/>
        <pc:sldMkLst>
          <pc:docMk/>
          <pc:sldMk cId="1707794006" sldId="847"/>
        </pc:sldMkLst>
      </pc:sldChg>
      <pc:sldChg chg="add del">
        <pc:chgData name="Tipping, Suzanne" userId="16ea8a63-11e7-4eae-bdc8-ccb9110e034e" providerId="ADAL" clId="{1F242F2B-76F5-4069-B7FE-BA9CCDB36535}" dt="2021-09-22T11:42:43.235" v="30"/>
        <pc:sldMkLst>
          <pc:docMk/>
          <pc:sldMk cId="2633374033" sldId="848"/>
        </pc:sldMkLst>
      </pc:sldChg>
      <pc:sldMasterChg chg="del mod delSldLayout">
        <pc:chgData name="Tipping, Suzanne" userId="16ea8a63-11e7-4eae-bdc8-ccb9110e034e" providerId="ADAL" clId="{1F242F2B-76F5-4069-B7FE-BA9CCDB36535}" dt="2021-09-22T13:12:07.009" v="31" actId="47"/>
        <pc:sldMasterMkLst>
          <pc:docMk/>
          <pc:sldMasterMk cId="4264662959" sldId="2147483812"/>
        </pc:sldMasterMkLst>
        <pc:sldLayoutChg chg="del">
          <pc:chgData name="Tipping, Suzanne" userId="16ea8a63-11e7-4eae-bdc8-ccb9110e034e" providerId="ADAL" clId="{1F242F2B-76F5-4069-B7FE-BA9CCDB36535}" dt="2021-09-22T13:12:07.009" v="31" actId="47"/>
          <pc:sldLayoutMkLst>
            <pc:docMk/>
            <pc:sldMasterMk cId="4264662959" sldId="2147483812"/>
            <pc:sldLayoutMk cId="2329423876" sldId="2147483661"/>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3527117069" sldId="2147483662"/>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2175975857" sldId="2147483813"/>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618982276" sldId="2147483814"/>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3819709693" sldId="2147483815"/>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2414088639" sldId="2147483816"/>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2174609207" sldId="2147483817"/>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19978661" sldId="2147483818"/>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794759294" sldId="2147483819"/>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179818027" sldId="2147483820"/>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3711408957" sldId="2147483821"/>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3891528199" sldId="2147483822"/>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1267513055" sldId="2147483823"/>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2943108016" sldId="2147483824"/>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1617232595" sldId="2147483825"/>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943298980" sldId="2147483826"/>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2009682690" sldId="2147483827"/>
          </pc:sldLayoutMkLst>
        </pc:sldLayoutChg>
        <pc:sldLayoutChg chg="del">
          <pc:chgData name="Tipping, Suzanne" userId="16ea8a63-11e7-4eae-bdc8-ccb9110e034e" providerId="ADAL" clId="{1F242F2B-76F5-4069-B7FE-BA9CCDB36535}" dt="2021-09-22T13:12:07.009" v="31" actId="47"/>
          <pc:sldLayoutMkLst>
            <pc:docMk/>
            <pc:sldMasterMk cId="4264662959" sldId="2147483812"/>
            <pc:sldLayoutMk cId="3960049101" sldId="2147483828"/>
          </pc:sldLayoutMkLst>
        </pc:sldLayoutChg>
      </pc:sldMasterChg>
      <pc:sldMasterChg chg="new del mod addSldLayout delSldLayout">
        <pc:chgData name="Tipping, Suzanne" userId="16ea8a63-11e7-4eae-bdc8-ccb9110e034e" providerId="ADAL" clId="{1F242F2B-76F5-4069-B7FE-BA9CCDB36535}" dt="2021-09-22T11:38:30.376" v="26" actId="6938"/>
        <pc:sldMasterMkLst>
          <pc:docMk/>
          <pc:sldMasterMk cId="691081402" sldId="2147483829"/>
        </pc:sldMasterMkLst>
        <pc:sldLayoutChg chg="new del replId">
          <pc:chgData name="Tipping, Suzanne" userId="16ea8a63-11e7-4eae-bdc8-ccb9110e034e" providerId="ADAL" clId="{1F242F2B-76F5-4069-B7FE-BA9CCDB36535}" dt="2021-09-22T11:38:30.376" v="26" actId="6938"/>
          <pc:sldLayoutMkLst>
            <pc:docMk/>
            <pc:sldMasterMk cId="691081402" sldId="2147483829"/>
            <pc:sldLayoutMk cId="1146022639" sldId="2147483830"/>
          </pc:sldLayoutMkLst>
        </pc:sldLayoutChg>
        <pc:sldLayoutChg chg="new del replId">
          <pc:chgData name="Tipping, Suzanne" userId="16ea8a63-11e7-4eae-bdc8-ccb9110e034e" providerId="ADAL" clId="{1F242F2B-76F5-4069-B7FE-BA9CCDB36535}" dt="2021-09-22T11:38:30.376" v="26" actId="6938"/>
          <pc:sldLayoutMkLst>
            <pc:docMk/>
            <pc:sldMasterMk cId="691081402" sldId="2147483829"/>
            <pc:sldLayoutMk cId="3709387361" sldId="2147483831"/>
          </pc:sldLayoutMkLst>
        </pc:sldLayoutChg>
        <pc:sldLayoutChg chg="new del replId">
          <pc:chgData name="Tipping, Suzanne" userId="16ea8a63-11e7-4eae-bdc8-ccb9110e034e" providerId="ADAL" clId="{1F242F2B-76F5-4069-B7FE-BA9CCDB36535}" dt="2021-09-22T11:38:30.376" v="26" actId="6938"/>
          <pc:sldLayoutMkLst>
            <pc:docMk/>
            <pc:sldMasterMk cId="691081402" sldId="2147483829"/>
            <pc:sldLayoutMk cId="829806421" sldId="2147483832"/>
          </pc:sldLayoutMkLst>
        </pc:sldLayoutChg>
        <pc:sldLayoutChg chg="new del replId">
          <pc:chgData name="Tipping, Suzanne" userId="16ea8a63-11e7-4eae-bdc8-ccb9110e034e" providerId="ADAL" clId="{1F242F2B-76F5-4069-B7FE-BA9CCDB36535}" dt="2021-09-22T11:38:30.376" v="26" actId="6938"/>
          <pc:sldLayoutMkLst>
            <pc:docMk/>
            <pc:sldMasterMk cId="691081402" sldId="2147483829"/>
            <pc:sldLayoutMk cId="4015216118" sldId="2147483833"/>
          </pc:sldLayoutMkLst>
        </pc:sldLayoutChg>
        <pc:sldLayoutChg chg="new del replId">
          <pc:chgData name="Tipping, Suzanne" userId="16ea8a63-11e7-4eae-bdc8-ccb9110e034e" providerId="ADAL" clId="{1F242F2B-76F5-4069-B7FE-BA9CCDB36535}" dt="2021-09-22T11:38:30.376" v="26" actId="6938"/>
          <pc:sldLayoutMkLst>
            <pc:docMk/>
            <pc:sldMasterMk cId="691081402" sldId="2147483829"/>
            <pc:sldLayoutMk cId="1956104966" sldId="2147483834"/>
          </pc:sldLayoutMkLst>
        </pc:sldLayoutChg>
        <pc:sldLayoutChg chg="new del replId">
          <pc:chgData name="Tipping, Suzanne" userId="16ea8a63-11e7-4eae-bdc8-ccb9110e034e" providerId="ADAL" clId="{1F242F2B-76F5-4069-B7FE-BA9CCDB36535}" dt="2021-09-22T11:38:30.376" v="26" actId="6938"/>
          <pc:sldLayoutMkLst>
            <pc:docMk/>
            <pc:sldMasterMk cId="691081402" sldId="2147483829"/>
            <pc:sldLayoutMk cId="3559159031" sldId="2147483835"/>
          </pc:sldLayoutMkLst>
        </pc:sldLayoutChg>
        <pc:sldLayoutChg chg="new del replId">
          <pc:chgData name="Tipping, Suzanne" userId="16ea8a63-11e7-4eae-bdc8-ccb9110e034e" providerId="ADAL" clId="{1F242F2B-76F5-4069-B7FE-BA9CCDB36535}" dt="2021-09-22T11:38:30.376" v="26" actId="6938"/>
          <pc:sldLayoutMkLst>
            <pc:docMk/>
            <pc:sldMasterMk cId="691081402" sldId="2147483829"/>
            <pc:sldLayoutMk cId="2526475722" sldId="2147483836"/>
          </pc:sldLayoutMkLst>
        </pc:sldLayoutChg>
        <pc:sldLayoutChg chg="new del replId">
          <pc:chgData name="Tipping, Suzanne" userId="16ea8a63-11e7-4eae-bdc8-ccb9110e034e" providerId="ADAL" clId="{1F242F2B-76F5-4069-B7FE-BA9CCDB36535}" dt="2021-09-22T11:38:30.376" v="26" actId="6938"/>
          <pc:sldLayoutMkLst>
            <pc:docMk/>
            <pc:sldMasterMk cId="691081402" sldId="2147483829"/>
            <pc:sldLayoutMk cId="3163964070" sldId="2147483837"/>
          </pc:sldLayoutMkLst>
        </pc:sldLayoutChg>
        <pc:sldLayoutChg chg="new del replId">
          <pc:chgData name="Tipping, Suzanne" userId="16ea8a63-11e7-4eae-bdc8-ccb9110e034e" providerId="ADAL" clId="{1F242F2B-76F5-4069-B7FE-BA9CCDB36535}" dt="2021-09-22T11:38:30.376" v="26" actId="6938"/>
          <pc:sldLayoutMkLst>
            <pc:docMk/>
            <pc:sldMasterMk cId="691081402" sldId="2147483829"/>
            <pc:sldLayoutMk cId="2757715324" sldId="2147483838"/>
          </pc:sldLayoutMkLst>
        </pc:sldLayoutChg>
        <pc:sldLayoutChg chg="new del replId">
          <pc:chgData name="Tipping, Suzanne" userId="16ea8a63-11e7-4eae-bdc8-ccb9110e034e" providerId="ADAL" clId="{1F242F2B-76F5-4069-B7FE-BA9CCDB36535}" dt="2021-09-22T11:38:30.376" v="26" actId="6938"/>
          <pc:sldLayoutMkLst>
            <pc:docMk/>
            <pc:sldMasterMk cId="691081402" sldId="2147483829"/>
            <pc:sldLayoutMk cId="1397215880" sldId="2147483839"/>
          </pc:sldLayoutMkLst>
        </pc:sldLayoutChg>
        <pc:sldLayoutChg chg="new del replId">
          <pc:chgData name="Tipping, Suzanne" userId="16ea8a63-11e7-4eae-bdc8-ccb9110e034e" providerId="ADAL" clId="{1F242F2B-76F5-4069-B7FE-BA9CCDB36535}" dt="2021-09-22T11:38:30.376" v="26" actId="6938"/>
          <pc:sldLayoutMkLst>
            <pc:docMk/>
            <pc:sldMasterMk cId="691081402" sldId="2147483829"/>
            <pc:sldLayoutMk cId="3877860686" sldId="2147483840"/>
          </pc:sldLayoutMkLst>
        </pc:sldLayoutChg>
      </pc:sldMasterChg>
      <pc:sldMasterChg chg="new del mod addSldLayout delSldLayout">
        <pc:chgData name="Tipping, Suzanne" userId="16ea8a63-11e7-4eae-bdc8-ccb9110e034e" providerId="ADAL" clId="{1F242F2B-76F5-4069-B7FE-BA9CCDB36535}" dt="2021-09-22T11:42:15.801" v="28" actId="6938"/>
        <pc:sldMasterMkLst>
          <pc:docMk/>
          <pc:sldMasterMk cId="1633841782" sldId="2147483829"/>
        </pc:sldMasterMkLst>
        <pc:sldLayoutChg chg="new del replId">
          <pc:chgData name="Tipping, Suzanne" userId="16ea8a63-11e7-4eae-bdc8-ccb9110e034e" providerId="ADAL" clId="{1F242F2B-76F5-4069-B7FE-BA9CCDB36535}" dt="2021-09-22T11:42:15.801" v="28" actId="6938"/>
          <pc:sldLayoutMkLst>
            <pc:docMk/>
            <pc:sldMasterMk cId="1633841782" sldId="2147483829"/>
            <pc:sldLayoutMk cId="1694145675" sldId="2147483830"/>
          </pc:sldLayoutMkLst>
        </pc:sldLayoutChg>
        <pc:sldLayoutChg chg="new del replId">
          <pc:chgData name="Tipping, Suzanne" userId="16ea8a63-11e7-4eae-bdc8-ccb9110e034e" providerId="ADAL" clId="{1F242F2B-76F5-4069-B7FE-BA9CCDB36535}" dt="2021-09-22T11:42:15.801" v="28" actId="6938"/>
          <pc:sldLayoutMkLst>
            <pc:docMk/>
            <pc:sldMasterMk cId="1633841782" sldId="2147483829"/>
            <pc:sldLayoutMk cId="2325119429" sldId="2147483831"/>
          </pc:sldLayoutMkLst>
        </pc:sldLayoutChg>
        <pc:sldLayoutChg chg="new del replId">
          <pc:chgData name="Tipping, Suzanne" userId="16ea8a63-11e7-4eae-bdc8-ccb9110e034e" providerId="ADAL" clId="{1F242F2B-76F5-4069-B7FE-BA9CCDB36535}" dt="2021-09-22T11:42:15.801" v="28" actId="6938"/>
          <pc:sldLayoutMkLst>
            <pc:docMk/>
            <pc:sldMasterMk cId="1633841782" sldId="2147483829"/>
            <pc:sldLayoutMk cId="3688185735" sldId="2147483832"/>
          </pc:sldLayoutMkLst>
        </pc:sldLayoutChg>
        <pc:sldLayoutChg chg="new del replId">
          <pc:chgData name="Tipping, Suzanne" userId="16ea8a63-11e7-4eae-bdc8-ccb9110e034e" providerId="ADAL" clId="{1F242F2B-76F5-4069-B7FE-BA9CCDB36535}" dt="2021-09-22T11:42:15.801" v="28" actId="6938"/>
          <pc:sldLayoutMkLst>
            <pc:docMk/>
            <pc:sldMasterMk cId="1633841782" sldId="2147483829"/>
            <pc:sldLayoutMk cId="4279588210" sldId="2147483833"/>
          </pc:sldLayoutMkLst>
        </pc:sldLayoutChg>
        <pc:sldLayoutChg chg="new del replId">
          <pc:chgData name="Tipping, Suzanne" userId="16ea8a63-11e7-4eae-bdc8-ccb9110e034e" providerId="ADAL" clId="{1F242F2B-76F5-4069-B7FE-BA9CCDB36535}" dt="2021-09-22T11:42:15.801" v="28" actId="6938"/>
          <pc:sldLayoutMkLst>
            <pc:docMk/>
            <pc:sldMasterMk cId="1633841782" sldId="2147483829"/>
            <pc:sldLayoutMk cId="2383499082" sldId="2147483834"/>
          </pc:sldLayoutMkLst>
        </pc:sldLayoutChg>
        <pc:sldLayoutChg chg="new del replId">
          <pc:chgData name="Tipping, Suzanne" userId="16ea8a63-11e7-4eae-bdc8-ccb9110e034e" providerId="ADAL" clId="{1F242F2B-76F5-4069-B7FE-BA9CCDB36535}" dt="2021-09-22T11:42:15.801" v="28" actId="6938"/>
          <pc:sldLayoutMkLst>
            <pc:docMk/>
            <pc:sldMasterMk cId="1633841782" sldId="2147483829"/>
            <pc:sldLayoutMk cId="792583952" sldId="2147483835"/>
          </pc:sldLayoutMkLst>
        </pc:sldLayoutChg>
        <pc:sldLayoutChg chg="new del replId">
          <pc:chgData name="Tipping, Suzanne" userId="16ea8a63-11e7-4eae-bdc8-ccb9110e034e" providerId="ADAL" clId="{1F242F2B-76F5-4069-B7FE-BA9CCDB36535}" dt="2021-09-22T11:42:15.801" v="28" actId="6938"/>
          <pc:sldLayoutMkLst>
            <pc:docMk/>
            <pc:sldMasterMk cId="1633841782" sldId="2147483829"/>
            <pc:sldLayoutMk cId="4036470670" sldId="2147483836"/>
          </pc:sldLayoutMkLst>
        </pc:sldLayoutChg>
        <pc:sldLayoutChg chg="new del replId">
          <pc:chgData name="Tipping, Suzanne" userId="16ea8a63-11e7-4eae-bdc8-ccb9110e034e" providerId="ADAL" clId="{1F242F2B-76F5-4069-B7FE-BA9CCDB36535}" dt="2021-09-22T11:42:15.801" v="28" actId="6938"/>
          <pc:sldLayoutMkLst>
            <pc:docMk/>
            <pc:sldMasterMk cId="1633841782" sldId="2147483829"/>
            <pc:sldLayoutMk cId="1065523503" sldId="2147483837"/>
          </pc:sldLayoutMkLst>
        </pc:sldLayoutChg>
        <pc:sldLayoutChg chg="new del replId">
          <pc:chgData name="Tipping, Suzanne" userId="16ea8a63-11e7-4eae-bdc8-ccb9110e034e" providerId="ADAL" clId="{1F242F2B-76F5-4069-B7FE-BA9CCDB36535}" dt="2021-09-22T11:42:15.801" v="28" actId="6938"/>
          <pc:sldLayoutMkLst>
            <pc:docMk/>
            <pc:sldMasterMk cId="1633841782" sldId="2147483829"/>
            <pc:sldLayoutMk cId="2561185042" sldId="2147483838"/>
          </pc:sldLayoutMkLst>
        </pc:sldLayoutChg>
        <pc:sldLayoutChg chg="new del replId">
          <pc:chgData name="Tipping, Suzanne" userId="16ea8a63-11e7-4eae-bdc8-ccb9110e034e" providerId="ADAL" clId="{1F242F2B-76F5-4069-B7FE-BA9CCDB36535}" dt="2021-09-22T11:42:15.801" v="28" actId="6938"/>
          <pc:sldLayoutMkLst>
            <pc:docMk/>
            <pc:sldMasterMk cId="1633841782" sldId="2147483829"/>
            <pc:sldLayoutMk cId="3720570231" sldId="2147483839"/>
          </pc:sldLayoutMkLst>
        </pc:sldLayoutChg>
        <pc:sldLayoutChg chg="new del replId">
          <pc:chgData name="Tipping, Suzanne" userId="16ea8a63-11e7-4eae-bdc8-ccb9110e034e" providerId="ADAL" clId="{1F242F2B-76F5-4069-B7FE-BA9CCDB36535}" dt="2021-09-22T11:42:15.801" v="28" actId="6938"/>
          <pc:sldLayoutMkLst>
            <pc:docMk/>
            <pc:sldMasterMk cId="1633841782" sldId="2147483829"/>
            <pc:sldLayoutMk cId="321077668" sldId="2147483840"/>
          </pc:sldLayoutMkLst>
        </pc:sldLayoutChg>
      </pc:sldMasterChg>
      <pc:sldMasterChg chg="delSp modSp mod">
        <pc:chgData name="Tipping, Suzanne" userId="16ea8a63-11e7-4eae-bdc8-ccb9110e034e" providerId="ADAL" clId="{1F242F2B-76F5-4069-B7FE-BA9CCDB36535}" dt="2021-09-22T13:41:00.767" v="44" actId="14100"/>
        <pc:sldMasterMkLst>
          <pc:docMk/>
          <pc:sldMasterMk cId="2839200970" sldId="2147483848"/>
        </pc:sldMasterMkLst>
        <pc:spChg chg="del">
          <ac:chgData name="Tipping, Suzanne" userId="16ea8a63-11e7-4eae-bdc8-ccb9110e034e" providerId="ADAL" clId="{1F242F2B-76F5-4069-B7FE-BA9CCDB36535}" dt="2021-09-22T13:38:47.899" v="35" actId="478"/>
          <ac:spMkLst>
            <pc:docMk/>
            <pc:sldMasterMk cId="2839200970" sldId="2147483848"/>
            <ac:spMk id="7" creationId="{00000000-0000-0000-0000-000000000000}"/>
          </ac:spMkLst>
        </pc:spChg>
        <pc:picChg chg="mod">
          <ac:chgData name="Tipping, Suzanne" userId="16ea8a63-11e7-4eae-bdc8-ccb9110e034e" providerId="ADAL" clId="{1F242F2B-76F5-4069-B7FE-BA9CCDB36535}" dt="2021-09-22T13:41:00.767" v="44" actId="14100"/>
          <ac:picMkLst>
            <pc:docMk/>
            <pc:sldMasterMk cId="2839200970" sldId="2147483848"/>
            <ac:picMk id="1029" creationId="{00000000-0000-0000-0000-00000000000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D0C336-C200-9E4A-81DE-F40847D17D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98372B-750A-2F46-83A6-86FD305565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B13F96-7203-1F4B-85A8-5F9A175CD7B5}" type="datetimeFigureOut">
              <a:rPr lang="en-US" smtClean="0"/>
              <a:t>9/29/2021</a:t>
            </a:fld>
            <a:endParaRPr lang="en-US"/>
          </a:p>
        </p:txBody>
      </p:sp>
      <p:sp>
        <p:nvSpPr>
          <p:cNvPr id="4" name="Footer Placeholder 3">
            <a:extLst>
              <a:ext uri="{FF2B5EF4-FFF2-40B4-BE49-F238E27FC236}">
                <a16:creationId xmlns:a16="http://schemas.microsoft.com/office/drawing/2014/main" id="{CD08EFAF-95C0-254F-996A-76F0B771A2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9D6CB4-10C4-E14C-92EE-B7A95B6B21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336C63-6C92-954A-AFB7-967C1BE114EC}" type="slidenum">
              <a:rPr lang="en-US" smtClean="0"/>
              <a:t>‹#›</a:t>
            </a:fld>
            <a:endParaRPr lang="en-US"/>
          </a:p>
        </p:txBody>
      </p:sp>
    </p:spTree>
    <p:extLst>
      <p:ext uri="{BB962C8B-B14F-4D97-AF65-F5344CB8AC3E}">
        <p14:creationId xmlns:p14="http://schemas.microsoft.com/office/powerpoint/2010/main" val="2804936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3DE23-4173-164A-94FF-A7059DE99835}"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45D37-4DCB-3148-87A1-5B7098F22682}" type="slidenum">
              <a:rPr lang="en-US" smtClean="0"/>
              <a:t>‹#›</a:t>
            </a:fld>
            <a:endParaRPr lang="en-US"/>
          </a:p>
        </p:txBody>
      </p:sp>
    </p:spTree>
    <p:extLst>
      <p:ext uri="{BB962C8B-B14F-4D97-AF65-F5344CB8AC3E}">
        <p14:creationId xmlns:p14="http://schemas.microsoft.com/office/powerpoint/2010/main" val="371525185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0A235-B1B6-4EEA-825A-BDE40BD11D9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09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1531" y="4457700"/>
            <a:ext cx="5486400" cy="3600450"/>
          </a:xfrm>
        </p:spPr>
        <p:txBody>
          <a:bodyPr/>
          <a:lstStyle/>
          <a:p>
            <a:r>
              <a:rPr lang="en-GB"/>
              <a:t>Rachel’s slides</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3231D-D11D-4E7F-BFAE-3AB038A9DC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910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baseline="0" dirty="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AD7EC44-FFAE-4477-89DE-C72B2943B288}" type="slidenum">
              <a:rPr kumimoji="0" lang="en-GB" sz="1200" b="0" i="0" u="none" strike="noStrike" kern="1200" cap="none" spc="0" normalizeH="0" baseline="0" noProof="0" smtClean="0">
                <a:ln>
                  <a:noFill/>
                </a:ln>
                <a:solidFill>
                  <a:prstClr val="black"/>
                </a:solidFill>
                <a:effectLst/>
                <a:uLnTx/>
                <a:uFillTx/>
                <a:latin typeface="Arial"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p:txBody>
          <a:bodyPr wrap="square" numCol="1" anchor="t" anchorCtr="0" compatLnSpc="1">
            <a:prstTxWarp prst="textNoShape">
              <a:avLst/>
            </a:prstTxWarp>
          </a:bodyPr>
          <a:lstStyle/>
          <a:p>
            <a:pPr marL="228600" indent="-228600" eaLnBrk="1" hangingPunct="1">
              <a:buFontTx/>
              <a:buAutoNum type="arabicParenR"/>
              <a:defRPr/>
            </a:pPr>
            <a:endParaRPr lang="en-GB" dirty="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5A70BFD-19F1-411D-A7DD-27BA9A2C58BA}" type="slidenum">
              <a:rPr kumimoji="0" lang="en-GB" sz="1200" b="0" i="0" u="none" strike="noStrike" kern="1200" cap="none" spc="0" normalizeH="0" baseline="0" noProof="0" smtClean="0">
                <a:ln>
                  <a:noFill/>
                </a:ln>
                <a:solidFill>
                  <a:prstClr val="black"/>
                </a:solidFill>
                <a:effectLst/>
                <a:uLnTx/>
                <a:uFillTx/>
                <a:latin typeface="Arial"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121997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F9BEE9-F2F0-4F9B-B68F-ED259B8186ED}" type="slidenum">
              <a:rPr kumimoji="0" lang="en-GB" sz="1200" b="0" i="0" u="none" strike="noStrike" kern="1200" cap="none" spc="0" normalizeH="0" baseline="0" noProof="0" smtClean="0">
                <a:ln>
                  <a:noFill/>
                </a:ln>
                <a:solidFill>
                  <a:prstClr val="black"/>
                </a:solidFill>
                <a:effectLst/>
                <a:uLnTx/>
                <a:uFillTx/>
                <a:latin typeface="Arial"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342175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4"/>
          </a:xfrm>
        </p:spPr>
        <p:txBody>
          <a:bodyPr/>
          <a:lstStyle/>
          <a:p>
            <a:r>
              <a:rPr lang="en-GB" sz="1000"/>
              <a:t>Jon’s slide</a:t>
            </a:r>
          </a:p>
        </p:txBody>
      </p:sp>
      <p:sp>
        <p:nvSpPr>
          <p:cNvPr id="4" name="Slide Number Placeholder 3"/>
          <p:cNvSpPr>
            <a:spLocks noGrp="1"/>
          </p:cNvSpPr>
          <p:nvPr>
            <p:ph type="sldNum" sz="quarter" idx="5"/>
          </p:nvPr>
        </p:nvSpPr>
        <p:spPr/>
        <p:txBody>
          <a:bodyPr/>
          <a:lstStyle/>
          <a:p>
            <a:pPr marL="0" marR="0" lvl="0" indent="0" algn="r" defTabSz="963595" rtl="0" eaLnBrk="1" fontAlgn="auto" latinLnBrk="0" hangingPunct="1">
              <a:lnSpc>
                <a:spcPct val="100000"/>
              </a:lnSpc>
              <a:spcBef>
                <a:spcPts val="0"/>
              </a:spcBef>
              <a:spcAft>
                <a:spcPts val="0"/>
              </a:spcAft>
              <a:buClrTx/>
              <a:buSzTx/>
              <a:buFontTx/>
              <a:buNone/>
              <a:tabLst/>
              <a:defRPr/>
            </a:pPr>
            <a:fld id="{C1C3231D-D11D-4E7F-BFAE-3AB038A9DCC5}"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3595"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E069B7-7ADB-420A-BD37-4B4FD8F3EF6A}"/>
              </a:ext>
            </a:extLst>
          </p:cNvPr>
          <p:cNvSpPr>
            <a:spLocks noGrp="1"/>
          </p:cNvSpPr>
          <p:nvPr>
            <p:ph type="ftr" sz="quarter" idx="4"/>
          </p:nvPr>
        </p:nvSpPr>
        <p:spPr/>
        <p:txBody>
          <a:bodyPr/>
          <a:lstStyle/>
          <a:p>
            <a:pPr marL="0" marR="0" lvl="0" indent="0" algn="l" defTabSz="963595"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C107D94B-F11C-4F70-9660-2ED54288C385}"/>
              </a:ext>
            </a:extLst>
          </p:cNvPr>
          <p:cNvSpPr>
            <a:spLocks noGrp="1"/>
          </p:cNvSpPr>
          <p:nvPr>
            <p:ph type="hdr" sz="quarter"/>
          </p:nvPr>
        </p:nvSpPr>
        <p:spPr/>
        <p:txBody>
          <a:bodyPr/>
          <a:lstStyle/>
          <a:p>
            <a:pPr marL="0" marR="0" lvl="0" indent="0" algn="l" defTabSz="963595"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87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15000"/>
              </a:lnSpc>
              <a:spcAft>
                <a:spcPts val="225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Jon’s slide</a:t>
            </a:r>
          </a:p>
          <a:p>
            <a:pPr fontAlgn="base">
              <a:lnSpc>
                <a:spcPct val="115000"/>
              </a:lnSpc>
              <a:spcAft>
                <a:spcPts val="2250"/>
              </a:spcAft>
            </a:pPr>
            <a:endPar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225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Fitness to practise is about protecting the public and the wider public interest in social work now and in the future.</a:t>
            </a:r>
          </a:p>
          <a:p>
            <a:pPr fontAlgn="base">
              <a:lnSpc>
                <a:spcPct val="115000"/>
              </a:lnSpc>
              <a:spcAft>
                <a:spcPts val="2250"/>
              </a:spcAft>
            </a:pPr>
            <a:endPar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15000"/>
              </a:lnSpc>
              <a:spcAft>
                <a:spcPts val="225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about apportioning blame,. Looks at present and the future.</a:t>
            </a:r>
          </a:p>
          <a:p>
            <a:pPr fontAlgn="base">
              <a:lnSpc>
                <a:spcPct val="115000"/>
              </a:lnSpc>
              <a:spcAft>
                <a:spcPts val="225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p>
            <a:pPr fontAlgn="base">
              <a:lnSpc>
                <a:spcPct val="115000"/>
              </a:lnSpc>
              <a:spcAft>
                <a:spcPts val="225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is no agreed legal definition, but it is generally understood to mean the current suitability of the social worker to hold registration and practise without restriction. </a:t>
            </a:r>
          </a:p>
          <a:p>
            <a:pPr fontAlgn="base">
              <a:lnSpc>
                <a:spcPct val="115000"/>
              </a:lnSpc>
              <a:spcAft>
                <a:spcPts val="225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Fitness to practise involves assessing the position today and going forward. This position may be different from what it was when the event or events occurred.</a:t>
            </a:r>
          </a:p>
          <a:p>
            <a:pPr fontAlgn="base">
              <a:lnSpc>
                <a:spcPct val="115000"/>
              </a:lnSpc>
              <a:spcAft>
                <a:spcPts val="225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p>
            <a:pPr fontAlgn="base">
              <a:lnSpc>
                <a:spcPct val="115000"/>
              </a:lnSpc>
              <a:spcAft>
                <a:spcPts val="2250"/>
              </a:spcAft>
            </a:pPr>
            <a:r>
              <a:rPr lang="en-GB"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When we say that someone is ‘fit to practise’ we mean that they have the skills, knowledge, character, and health to practise social work safely and effectively without restriction. </a:t>
            </a:r>
          </a:p>
          <a:p>
            <a:pPr fontAlgn="base">
              <a:lnSpc>
                <a:spcPct val="115000"/>
              </a:lnSpc>
              <a:spcAft>
                <a:spcPts val="2250"/>
              </a:spcAft>
            </a:pPr>
            <a:r>
              <a:rPr lang="en-GB"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Fitness to practise is not just about professional performance. It also includes acts by a social worker which may damage public confidence in the profession. </a:t>
            </a:r>
          </a:p>
          <a:p>
            <a:pPr fontAlgn="base">
              <a:lnSpc>
                <a:spcPct val="115000"/>
              </a:lnSpc>
              <a:spcAft>
                <a:spcPts val="2250"/>
              </a:spcAft>
            </a:pPr>
            <a:endParaRPr lang="en-GB"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fontAlgn="base">
              <a:lnSpc>
                <a:spcPct val="115000"/>
              </a:lnSpc>
              <a:spcAft>
                <a:spcPts val="2250"/>
              </a:spcAft>
            </a:pPr>
            <a:r>
              <a:rPr lang="en-GB"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This may include conduct that takes place outside of the workplace, such as acts resulting in criminal investigations.</a:t>
            </a:r>
          </a:p>
          <a:p>
            <a:pPr fontAlgn="base">
              <a:lnSpc>
                <a:spcPct val="115000"/>
              </a:lnSpc>
              <a:spcAft>
                <a:spcPts val="225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p>
            <a:pPr fontAlgn="base">
              <a:lnSpc>
                <a:spcPct val="115000"/>
              </a:lnSpc>
              <a:spcAft>
                <a:spcPts val="2250"/>
              </a:spcAft>
            </a:pPr>
            <a:r>
              <a:rPr lang="en-GB"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 we decide that a social worker’s fitness to practise is impaired, it means that we have identified serious concerns about the suitability of their character or their ability to practise safely and effectively. </a:t>
            </a:r>
          </a:p>
          <a:p>
            <a:pPr fontAlgn="base">
              <a:lnSpc>
                <a:spcPct val="115000"/>
              </a:lnSpc>
              <a:spcAft>
                <a:spcPts val="2250"/>
              </a:spcAft>
            </a:pPr>
            <a:r>
              <a:rPr lang="en-GB"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This may mean that we must restrict a social worker’s practice or, in particularly serious cases, issue an order which removes a social worker’s ability practise immediately.</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3231D-D11D-4E7F-BFAE-3AB038A9DC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87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Jon’s slide</a:t>
            </a:r>
          </a:p>
          <a:p>
            <a:endParaRPr lang="en-GB"/>
          </a:p>
          <a:p>
            <a:pPr marL="228600" indent="-228600">
              <a:buAutoNum type="arabicPeriod"/>
            </a:pPr>
            <a:r>
              <a:rPr lang="en-GB"/>
              <a:t>Modern approach to regulation – statutory scheme reflects. Inquisitorial not adversarial approach. Accepted disposal. Professional advice.</a:t>
            </a:r>
          </a:p>
          <a:p>
            <a:pPr marL="228600" indent="-228600">
              <a:buAutoNum type="arabicPeriod"/>
            </a:pPr>
            <a:endParaRPr lang="en-GB"/>
          </a:p>
          <a:p>
            <a:pPr marL="228600" indent="-228600">
              <a:buAutoNum type="arabicPeriod"/>
            </a:pPr>
            <a:r>
              <a:rPr lang="en-GB"/>
              <a:t>Difference between transfer and new caseload</a:t>
            </a:r>
          </a:p>
          <a:p>
            <a:pPr marL="228600" indent="-228600">
              <a:buAutoNum type="arabicPeriod"/>
            </a:pPr>
            <a:endParaRPr lang="en-GB"/>
          </a:p>
          <a:p>
            <a:pPr marL="228600" indent="-228600">
              <a:buAutoNum type="arabicPeriod"/>
            </a:pPr>
            <a:r>
              <a:rPr lang="en-GB"/>
              <a:t>Collaborative approach – reflected in our transparent process and the way we have worked with the sector to develop guidance (e.g. Employer guidance on FTP and self referral guidance)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3231D-D11D-4E7F-BFAE-3AB038A9DC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553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Clr>
                <a:srgbClr val="028581"/>
              </a:buClr>
              <a:buFont typeface="Wingdings" panose="05000000000000000000" pitchFamily="2" charset="2"/>
              <a:buNone/>
            </a:pPr>
            <a:r>
              <a:rPr lang="en-GB"/>
              <a:t>Berry’s slide</a:t>
            </a:r>
            <a:endParaRPr lang="en-GB" sz="1200"/>
          </a:p>
          <a:p>
            <a:pPr marL="0" indent="0" fontAlgn="base">
              <a:buClr>
                <a:srgbClr val="028581"/>
              </a:buClr>
              <a:buFont typeface="Wingdings" panose="05000000000000000000" pitchFamily="2" charset="2"/>
              <a:buNone/>
            </a:pPr>
            <a:endParaRPr lang="en-US" sz="1200">
              <a:ea typeface="+mn-lt"/>
              <a:cs typeface="+mn-lt"/>
            </a:endParaRPr>
          </a:p>
          <a:p>
            <a:pPr marL="0" indent="0" fontAlgn="base">
              <a:buClr>
                <a:srgbClr val="028581"/>
              </a:buClr>
              <a:buFont typeface="Wingdings" panose="05000000000000000000" pitchFamily="2" charset="2"/>
              <a:buNone/>
            </a:pPr>
            <a:r>
              <a:rPr lang="en-US" sz="1200">
                <a:ea typeface="+mn-lt"/>
                <a:cs typeface="+mn-lt"/>
              </a:rPr>
              <a:t>Since becoming the regulator, we have received more concerns than expected. Case forecasts based on referral rates at the previous regulator suggested that the triage team could expect to receive around 120 referrals per month. Since January 2020, the average monthly rate of new concerns has been 156 and appears to be increasing.</a:t>
            </a:r>
          </a:p>
          <a:p>
            <a:pPr marL="0" indent="0" fontAlgn="base">
              <a:buClr>
                <a:srgbClr val="028581"/>
              </a:buClr>
              <a:buFont typeface="Wingdings" panose="05000000000000000000" pitchFamily="2" charset="2"/>
              <a:buNone/>
            </a:pPr>
            <a:endParaRPr lang="en-US" sz="1200">
              <a:ea typeface="+mn-lt"/>
              <a:cs typeface="+mn-lt"/>
            </a:endParaRPr>
          </a:p>
          <a:p>
            <a:pPr lvl="0"/>
            <a:r>
              <a:rPr lang="en-GB" sz="1200"/>
              <a:t>Responsive and thorough assessment of concerns received. Around 40% concluded at triage. Important – lots of the concerns we received are about social workers doing good social work – it’s essential that we can identify these referrals at the earliest possible stage</a:t>
            </a:r>
          </a:p>
          <a:p>
            <a:pPr lvl="0"/>
            <a:endParaRPr lang="en-GB" sz="1200"/>
          </a:p>
          <a:p>
            <a:pPr lvl="0"/>
            <a:r>
              <a:rPr lang="en-GB" sz="1200"/>
              <a:t>Triage decision making is supported by professional advisors (both registered social workers) and members of our legal team</a:t>
            </a:r>
          </a:p>
          <a:p>
            <a:pPr lvl="0"/>
            <a:endParaRPr lang="en-GB" sz="1200"/>
          </a:p>
          <a:p>
            <a:endParaRPr lang="en-GB"/>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3231D-D11D-4E7F-BFAE-3AB038A9DC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17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a:solidFill>
                  <a:srgbClr val="111111"/>
                </a:solidFill>
                <a:effectLst/>
                <a:latin typeface="Calibri" panose="020F0502020204030204" pitchFamily="34" charset="0"/>
                <a:ea typeface="Calibri" panose="020F0502020204030204" pitchFamily="34" charset="0"/>
                <a:cs typeface="Calibri" panose="020F0502020204030204" pitchFamily="34" charset="0"/>
              </a:rPr>
              <a:t>Berry’s slide</a:t>
            </a:r>
          </a:p>
          <a:p>
            <a:pPr>
              <a:lnSpc>
                <a:spcPct val="115000"/>
              </a:lnSpc>
              <a:spcAft>
                <a:spcPts val="1000"/>
              </a:spcAft>
            </a:pPr>
            <a:endParaRPr lang="en-GB" sz="1800">
              <a:solidFill>
                <a:srgbClr val="11111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a:solidFill>
                  <a:srgbClr val="111111"/>
                </a:solidFill>
                <a:effectLst/>
                <a:latin typeface="Calibri" panose="020F0502020204030204" pitchFamily="34" charset="0"/>
                <a:ea typeface="Calibri" panose="020F0502020204030204" pitchFamily="34" charset="0"/>
                <a:cs typeface="Calibri" panose="020F0502020204030204" pitchFamily="34" charset="0"/>
              </a:rPr>
              <a:t>We know that fitness to practise cases can take an emotional toll on everyone involved. </a:t>
            </a:r>
          </a:p>
          <a:p>
            <a:pPr>
              <a:lnSpc>
                <a:spcPct val="115000"/>
              </a:lnSpc>
              <a:spcAft>
                <a:spcPts val="1000"/>
              </a:spcAft>
            </a:pPr>
            <a:r>
              <a:rPr lang="en-GB" sz="1800">
                <a:solidFill>
                  <a:srgbClr val="111111"/>
                </a:solidFill>
                <a:effectLst/>
                <a:latin typeface="Calibri" panose="020F0502020204030204" pitchFamily="34" charset="0"/>
                <a:ea typeface="Calibri" panose="020F0502020204030204" pitchFamily="34" charset="0"/>
                <a:cs typeface="Calibri" panose="020F0502020204030204" pitchFamily="34" charset="0"/>
              </a:rPr>
              <a:t>But if the process of managing concerns starts well locally, our process – should we need to get involved – can happen more quickly and we can make better decisions.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a:solidFill>
                  <a:srgbClr val="111111"/>
                </a:solidFill>
                <a:effectLst/>
                <a:latin typeface="Calibri" panose="020F0502020204030204" pitchFamily="34" charset="0"/>
                <a:ea typeface="Calibri" panose="020F0502020204030204" pitchFamily="34" charset="0"/>
                <a:cs typeface="Calibri" panose="020F0502020204030204" pitchFamily="34" charset="0"/>
              </a:rPr>
              <a:t>We know that social workers work hard every day and the majority are committed to doing their best for people who use their services. However, on rare occasions, there may be concerns about whether someone is fit to practise, and their employer will need to take action to respond to those concerns</a:t>
            </a:r>
            <a:r>
              <a:rPr lang="en-GB" sz="1800">
                <a:solidFill>
                  <a:srgbClr val="111111"/>
                </a:solidFill>
                <a:effectLst/>
                <a:latin typeface="Arial" panose="020B0604020202020204" pitchFamily="34" charset="0"/>
                <a:ea typeface="Calibri" panose="020F0502020204030204" pitchFamily="34" charset="0"/>
                <a:cs typeface="Arial" panose="020B0604020202020204" pitchFamily="34" charset="0"/>
              </a:rPr>
              <a:t>.</a:t>
            </a:r>
            <a:endParaRPr lang="en-GB" sz="1800">
              <a:effectLst/>
              <a:latin typeface="Calibri" panose="020F0502020204030204" pitchFamily="34" charset="0"/>
              <a:ea typeface="Calibri" panose="020F0502020204030204" pitchFamily="34" charset="0"/>
              <a:cs typeface="Arial" panose="020B0604020202020204" pitchFamily="34" charset="0"/>
            </a:endParaRPr>
          </a:p>
          <a:p>
            <a:pPr fontAlgn="base">
              <a:spcAft>
                <a:spcPts val="2250"/>
              </a:spcAft>
            </a:pPr>
            <a:r>
              <a:rPr lang="en-GB"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Social Work England will deal with concerns using the principles of fairness, proportionality and timeliness and will engage with you as the employer throughout the process. </a:t>
            </a:r>
          </a:p>
          <a:p>
            <a:pPr marL="0" marR="0" lvl="0" indent="0" algn="l" defTabSz="914400" rtl="0" eaLnBrk="1" fontAlgn="base" latinLnBrk="0" hangingPunct="1">
              <a:lnSpc>
                <a:spcPct val="100000"/>
              </a:lnSpc>
              <a:spcBef>
                <a:spcPts val="0"/>
              </a:spcBef>
              <a:spcAft>
                <a:spcPts val="2250"/>
              </a:spcAft>
              <a:buClrTx/>
              <a:buSzTx/>
              <a:buFontTx/>
              <a:buNone/>
              <a:tabLst/>
              <a:defRPr/>
            </a:pPr>
            <a:r>
              <a:rPr lang="en-GB" sz="1800">
                <a:effectLst/>
                <a:latin typeface="Calibri" panose="020F0502020204030204" pitchFamily="34" charset="0"/>
                <a:ea typeface="Times New Roman" panose="02020603050405020304" pitchFamily="18" charset="0"/>
              </a:rPr>
              <a:t>Decisions will be taken with reference to the seriousness of the concerns.  </a:t>
            </a:r>
          </a:p>
          <a:p>
            <a:pPr marL="0" marR="0" lvl="0" indent="0" algn="l" defTabSz="914400" rtl="0" eaLnBrk="1" fontAlgn="base" latinLnBrk="0" hangingPunct="1">
              <a:lnSpc>
                <a:spcPct val="100000"/>
              </a:lnSpc>
              <a:spcBef>
                <a:spcPts val="0"/>
              </a:spcBef>
              <a:spcAft>
                <a:spcPts val="2250"/>
              </a:spcAft>
              <a:buClrTx/>
              <a:buSzTx/>
              <a:buFontTx/>
              <a:buNone/>
              <a:tabLst/>
              <a:defRPr/>
            </a:pPr>
            <a:r>
              <a:rPr lang="en-GB" sz="1800">
                <a:effectLst/>
                <a:latin typeface="Calibri" panose="020F0502020204030204" pitchFamily="34" charset="0"/>
                <a:ea typeface="Times New Roman" panose="02020603050405020304" pitchFamily="18" charset="0"/>
              </a:rPr>
              <a:t>Where local action, i.e., by employers, cannot manage any potential risk to people who use services, we may need to take action to protect public confidence in the profession and to uphold Social Work England’s professional standards</a:t>
            </a:r>
            <a:endParaRPr lang="en-GB" sz="1800">
              <a:effectLst/>
              <a:latin typeface="Times New Roman" panose="02020603050405020304" pitchFamily="18" charset="0"/>
              <a:ea typeface="Times New Roman" panose="02020603050405020304" pitchFamily="18" charset="0"/>
            </a:endParaRPr>
          </a:p>
          <a:p>
            <a:pPr fontAlgn="base">
              <a:spcAft>
                <a:spcPts val="2250"/>
              </a:spcAft>
            </a:pP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3231D-D11D-4E7F-BFAE-3AB038A9DC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77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Berry’s slide</a:t>
            </a:r>
          </a:p>
          <a:p>
            <a:endParaRPr lang="en-US"/>
          </a:p>
          <a:p>
            <a:r>
              <a:rPr lang="en-US"/>
              <a:t>Overview of </a:t>
            </a:r>
            <a:r>
              <a:rPr lang="en-US" err="1"/>
              <a:t>FtP</a:t>
            </a:r>
            <a:r>
              <a:rPr lang="en-US"/>
              <a:t> process</a:t>
            </a:r>
          </a:p>
          <a:p>
            <a:endParaRPr lang="en-US"/>
          </a:p>
          <a:p>
            <a:r>
              <a:rPr lang="en-US"/>
              <a:t>Triage – around 50% of cases concluded at this stage</a:t>
            </a:r>
          </a:p>
          <a:p>
            <a:endParaRPr lang="en-US"/>
          </a:p>
          <a:p>
            <a:r>
              <a:rPr lang="en-US"/>
              <a:t>All cases assigned to two investigators – 1 lead and 1 investigator</a:t>
            </a:r>
          </a:p>
          <a:p>
            <a:endParaRPr lang="en-US"/>
          </a:p>
          <a:p>
            <a:r>
              <a:rPr lang="en-US"/>
              <a:t>Legal and professional advice available at all stages</a:t>
            </a:r>
          </a:p>
          <a:p>
            <a:endParaRPr lang="en-US"/>
          </a:p>
          <a:p>
            <a:r>
              <a:rPr lang="en-US"/>
              <a:t>Case examiner disposal – around 70% of cases concluded at this stage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3231D-D11D-4E7F-BFAE-3AB038A9DC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50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1531" y="4457700"/>
            <a:ext cx="5486400" cy="3600450"/>
          </a:xfrm>
        </p:spPr>
        <p:txBody>
          <a:bodyPr/>
          <a:lstStyle/>
          <a:p>
            <a:r>
              <a:rPr lang="en-GB"/>
              <a:t>MD</a:t>
            </a:r>
          </a:p>
          <a:p>
            <a:endParaRPr lang="en-GB"/>
          </a:p>
          <a:p>
            <a:r>
              <a:rPr lang="en-GB"/>
              <a:t>Notify the social worker of exactly what concerns we are investigating, who raised the concerns and our reasons for opening a FTP case</a:t>
            </a:r>
          </a:p>
          <a:p>
            <a:endParaRPr lang="en-GB"/>
          </a:p>
          <a:p>
            <a:r>
              <a:rPr lang="en-GB"/>
              <a:t>Recognise the importance of tone and content of notification letter – developed with insights from our team of RELs then reviewed and refined following feedback from Unison</a:t>
            </a:r>
          </a:p>
          <a:p>
            <a:endParaRPr lang="en-GB"/>
          </a:p>
          <a:p>
            <a:r>
              <a:rPr lang="en-GB"/>
              <a:t>We will sometime have narrowed down the concerns at the triage stage – will explain this</a:t>
            </a:r>
          </a:p>
          <a:p>
            <a:endParaRPr lang="en-GB"/>
          </a:p>
          <a:p>
            <a:r>
              <a:rPr lang="en-GB"/>
              <a:t>Will ask you to provide your past and present employment details   - this is a statutory requirement. The social worker needs to respond within 7 calendar days</a:t>
            </a:r>
          </a:p>
          <a:p>
            <a:endParaRPr lang="en-GB"/>
          </a:p>
          <a:p>
            <a:r>
              <a:rPr lang="en-GB"/>
              <a:t>Will list the information we have received and offer to share if you want it</a:t>
            </a:r>
          </a:p>
          <a:p>
            <a:endParaRPr lang="en-GB"/>
          </a:p>
          <a:p>
            <a:r>
              <a:rPr lang="en-GB"/>
              <a:t>Invite you to make a response at the outset – set out importance of this and fast tracking process, use the structured response template – helps us to understand what action may have already been taken at a local level, contextual factors, remediation etc</a:t>
            </a:r>
          </a:p>
          <a:p>
            <a:endParaRPr lang="en-GB"/>
          </a:p>
          <a:p>
            <a:r>
              <a:rPr lang="en-GB"/>
              <a:t>Let us know of you need us to make adjustments – e.g. preferred method of communication, other communication needs etc</a:t>
            </a:r>
          </a:p>
          <a:p>
            <a:endParaRPr lang="en-GB"/>
          </a:p>
          <a:p>
            <a:r>
              <a:rPr lang="en-GB"/>
              <a:t>Investigations are private and we don’t publish information about investigations. We will disclose that we are investigating concerns to your current employer – limit disclosure to what is necessary. May also make enquiries with previous employers</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3231D-D11D-4E7F-BFAE-3AB038A9DC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85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1531" y="4457700"/>
            <a:ext cx="5486400" cy="3600450"/>
          </a:xfrm>
        </p:spPr>
        <p:txBody>
          <a:bodyPr/>
          <a:lstStyle/>
          <a:p>
            <a:r>
              <a:rPr lang="en-GB"/>
              <a:t>Rachel’s slides</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3231D-D11D-4E7F-BFAE-3AB038A9DC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96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l Title">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0288EFF9-1D66-485B-BC79-DC74C6D1D67D}"/>
              </a:ext>
            </a:extLst>
          </p:cNvPr>
          <p:cNvSpPr>
            <a:spLocks noGrp="1"/>
          </p:cNvSpPr>
          <p:nvPr>
            <p:ph type="dt" sz="half" idx="10"/>
          </p:nvPr>
        </p:nvSpPr>
        <p:spPr>
          <a:xfrm>
            <a:off x="628650" y="4767263"/>
            <a:ext cx="2057400" cy="273844"/>
          </a:xfrm>
        </p:spPr>
        <p:txBody>
          <a:bodyPr/>
          <a:lstStyle/>
          <a:p>
            <a:fld id="{501C917F-D527-4B68-BDEC-7DFA8574ED03}" type="datetimeFigureOut">
              <a:rPr lang="en-US" smtClean="0"/>
              <a:t>9/29/2021</a:t>
            </a:fld>
            <a:endParaRPr lang="en-US"/>
          </a:p>
        </p:txBody>
      </p:sp>
      <p:sp>
        <p:nvSpPr>
          <p:cNvPr id="14" name="Slide Number Placeholder 5">
            <a:extLst>
              <a:ext uri="{FF2B5EF4-FFF2-40B4-BE49-F238E27FC236}">
                <a16:creationId xmlns:a16="http://schemas.microsoft.com/office/drawing/2014/main" id="{0DDAB2FE-9273-4990-A910-95C79497CA5B}"/>
              </a:ext>
            </a:extLst>
          </p:cNvPr>
          <p:cNvSpPr>
            <a:spLocks noGrp="1"/>
          </p:cNvSpPr>
          <p:nvPr>
            <p:ph type="sldNum" sz="quarter" idx="12"/>
          </p:nvPr>
        </p:nvSpPr>
        <p:spPr>
          <a:xfrm>
            <a:off x="6457950" y="4767263"/>
            <a:ext cx="2057400" cy="273844"/>
          </a:xfrm>
        </p:spPr>
        <p:txBody>
          <a:bodyPr/>
          <a:lstStyle/>
          <a:p>
            <a:fld id="{2495775B-8A11-4B89-8673-01924A725048}" type="slidenum">
              <a:rPr lang="en-US" smtClean="0"/>
              <a:t>‹#›</a:t>
            </a:fld>
            <a:endParaRPr lang="en-US"/>
          </a:p>
        </p:txBody>
      </p:sp>
      <p:sp>
        <p:nvSpPr>
          <p:cNvPr id="15" name="Title 1">
            <a:extLst>
              <a:ext uri="{FF2B5EF4-FFF2-40B4-BE49-F238E27FC236}">
                <a16:creationId xmlns:a16="http://schemas.microsoft.com/office/drawing/2014/main" id="{A2E941FE-1E12-4E12-B0B7-96E17657F31E}"/>
              </a:ext>
            </a:extLst>
          </p:cNvPr>
          <p:cNvSpPr>
            <a:spLocks noGrp="1"/>
          </p:cNvSpPr>
          <p:nvPr>
            <p:ph type="ctrTitle"/>
          </p:nvPr>
        </p:nvSpPr>
        <p:spPr>
          <a:xfrm>
            <a:off x="498143" y="1944806"/>
            <a:ext cx="4923430" cy="728609"/>
          </a:xfrm>
          <a:prstGeom prst="rect">
            <a:avLst/>
          </a:prstGeom>
        </p:spPr>
        <p:txBody>
          <a:bodyPr>
            <a:normAutofit fontScale="90000"/>
          </a:bodyPr>
          <a:lstStyle>
            <a:lvl1pPr>
              <a:defRPr>
                <a:latin typeface="+mn-lt"/>
              </a:defRPr>
            </a:lvl1pPr>
          </a:lstStyle>
          <a:p>
            <a:pPr algn="l"/>
            <a:r>
              <a:rPr lang="en-GB"/>
              <a:t>Introduction slide 1</a:t>
            </a:r>
            <a:endParaRPr lang="en-US"/>
          </a:p>
        </p:txBody>
      </p:sp>
      <p:sp>
        <p:nvSpPr>
          <p:cNvPr id="16" name="Subtitle 2">
            <a:extLst>
              <a:ext uri="{FF2B5EF4-FFF2-40B4-BE49-F238E27FC236}">
                <a16:creationId xmlns:a16="http://schemas.microsoft.com/office/drawing/2014/main" id="{A654C7CB-C492-494F-A626-92D8D0EB5AD9}"/>
              </a:ext>
            </a:extLst>
          </p:cNvPr>
          <p:cNvSpPr>
            <a:spLocks noGrp="1"/>
          </p:cNvSpPr>
          <p:nvPr>
            <p:ph type="subTitle" idx="1"/>
          </p:nvPr>
        </p:nvSpPr>
        <p:spPr>
          <a:xfrm>
            <a:off x="498143" y="2940001"/>
            <a:ext cx="5003611" cy="728609"/>
          </a:xfrm>
          <a:prstGeom prst="rect">
            <a:avLst/>
          </a:prstGeom>
        </p:spPr>
        <p:txBody>
          <a:bodyPr/>
          <a:lstStyle>
            <a:lvl1pPr marL="0" indent="0">
              <a:buNone/>
              <a:defRPr/>
            </a:lvl1pPr>
          </a:lstStyle>
          <a:p>
            <a:pPr algn="l"/>
            <a:r>
              <a:rPr lang="en-GB" err="1"/>
              <a:t>Subheader</a:t>
            </a:r>
            <a:r>
              <a:rPr lang="en-GB"/>
              <a:t> goes here</a:t>
            </a:r>
            <a:endParaRPr lang="en-US"/>
          </a:p>
        </p:txBody>
      </p:sp>
      <p:pic>
        <p:nvPicPr>
          <p:cNvPr id="22" name="Picture 21" descr="A close up of a sign&#10;&#10;Description automatically generated">
            <a:extLst>
              <a:ext uri="{FF2B5EF4-FFF2-40B4-BE49-F238E27FC236}">
                <a16:creationId xmlns:a16="http://schemas.microsoft.com/office/drawing/2014/main" id="{4667596B-CFDD-44D6-89F0-111C2B47D8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476" y="102359"/>
            <a:ext cx="1920998" cy="1329686"/>
          </a:xfrm>
          <a:prstGeom prst="rect">
            <a:avLst/>
          </a:prstGeom>
        </p:spPr>
      </p:pic>
      <p:pic>
        <p:nvPicPr>
          <p:cNvPr id="27" name="Graphic 26">
            <a:extLst>
              <a:ext uri="{FF2B5EF4-FFF2-40B4-BE49-F238E27FC236}">
                <a16:creationId xmlns:a16="http://schemas.microsoft.com/office/drawing/2014/main" id="{6D640499-B05F-4885-B594-E600B536BB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21573" y="132068"/>
            <a:ext cx="3387122" cy="4909039"/>
          </a:xfrm>
          <a:prstGeom prst="rect">
            <a:avLst/>
          </a:prstGeom>
        </p:spPr>
      </p:pic>
    </p:spTree>
    <p:extLst>
      <p:ext uri="{BB962C8B-B14F-4D97-AF65-F5344CB8AC3E}">
        <p14:creationId xmlns:p14="http://schemas.microsoft.com/office/powerpoint/2010/main" val="3614380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A127-B366-4D62-BD1C-9C0F3D4E5242}"/>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9FDC920-FBBF-4E4C-A381-C198397FEB8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6F1318-3E8D-4574-AD1E-00714A70C35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17A1A7-8F18-44A9-81AF-8CE6DED2CF21}"/>
              </a:ext>
            </a:extLst>
          </p:cNvPr>
          <p:cNvSpPr>
            <a:spLocks noGrp="1"/>
          </p:cNvSpPr>
          <p:nvPr>
            <p:ph type="dt" sz="half" idx="10"/>
          </p:nvPr>
        </p:nvSpPr>
        <p:spPr/>
        <p:txBody>
          <a:bodyPr/>
          <a:lstStyle/>
          <a:p>
            <a:fld id="{26803615-6E07-480E-A15D-58EED7B2A9F6}" type="datetimeFigureOut">
              <a:rPr lang="en-US" smtClean="0"/>
              <a:t>9/29/2021</a:t>
            </a:fld>
            <a:endParaRPr lang="en-US"/>
          </a:p>
        </p:txBody>
      </p:sp>
      <p:sp>
        <p:nvSpPr>
          <p:cNvPr id="7" name="Slide Number Placeholder 6">
            <a:extLst>
              <a:ext uri="{FF2B5EF4-FFF2-40B4-BE49-F238E27FC236}">
                <a16:creationId xmlns:a16="http://schemas.microsoft.com/office/drawing/2014/main" id="{36A403F1-DAC2-4A22-B7E2-4C13E9D560F3}"/>
              </a:ext>
            </a:extLst>
          </p:cNvPr>
          <p:cNvSpPr>
            <a:spLocks noGrp="1"/>
          </p:cNvSpPr>
          <p:nvPr>
            <p:ph type="sldNum" sz="quarter" idx="12"/>
          </p:nvPr>
        </p:nvSpPr>
        <p:spPr/>
        <p:txBody>
          <a:bodyPr/>
          <a:lstStyle/>
          <a:p>
            <a:fld id="{325D2D4B-105D-4271-A20D-FB0A5BBB56B8}" type="slidenum">
              <a:rPr lang="en-US" smtClean="0"/>
              <a:t>‹#›</a:t>
            </a:fld>
            <a:endParaRPr lang="en-US"/>
          </a:p>
        </p:txBody>
      </p:sp>
    </p:spTree>
    <p:extLst>
      <p:ext uri="{BB962C8B-B14F-4D97-AF65-F5344CB8AC3E}">
        <p14:creationId xmlns:p14="http://schemas.microsoft.com/office/powerpoint/2010/main" val="375841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EDF7-BCFD-4AB7-91A1-AAAC62A28CA0}"/>
              </a:ext>
            </a:extLst>
          </p:cNvPr>
          <p:cNvSpPr>
            <a:spLocks noGrp="1"/>
          </p:cNvSpPr>
          <p:nvPr>
            <p:ph type="title"/>
          </p:nvPr>
        </p:nvSpPr>
        <p:spPr>
          <a:xfrm>
            <a:off x="629841" y="273844"/>
            <a:ext cx="7886700" cy="994172"/>
          </a:xfrm>
        </p:spPr>
        <p:txBody>
          <a:bodyPr/>
          <a:lstStyle>
            <a:lvl1pPr>
              <a:defRPr b="1">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8D492774-E002-41D5-8652-792460A614AB}"/>
              </a:ext>
            </a:extLst>
          </p:cNvPr>
          <p:cNvSpPr>
            <a:spLocks noGrp="1"/>
          </p:cNvSpPr>
          <p:nvPr>
            <p:ph type="body" idx="1"/>
          </p:nvPr>
        </p:nvSpPr>
        <p:spPr>
          <a:xfrm>
            <a:off x="629842" y="1260872"/>
            <a:ext cx="3868340" cy="617934"/>
          </a:xfrm>
        </p:spPr>
        <p:txBody>
          <a:bodyPr anchor="b"/>
          <a:lstStyle>
            <a:lvl1pPr marL="0" indent="0">
              <a:buNone/>
              <a:defRPr sz="1800" b="1">
                <a:solidFill>
                  <a:srgbClr val="044D4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74EB7-CB44-4DE5-BFA4-8E9C54ADAA1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AA0060-1BCF-481E-A15C-C10C25ADB86C}"/>
              </a:ext>
            </a:extLst>
          </p:cNvPr>
          <p:cNvSpPr>
            <a:spLocks noGrp="1"/>
          </p:cNvSpPr>
          <p:nvPr>
            <p:ph type="body" sz="quarter" idx="3"/>
          </p:nvPr>
        </p:nvSpPr>
        <p:spPr>
          <a:xfrm>
            <a:off x="4629150" y="1260872"/>
            <a:ext cx="3887391" cy="617934"/>
          </a:xfrm>
        </p:spPr>
        <p:txBody>
          <a:bodyPr anchor="b"/>
          <a:lstStyle>
            <a:lvl1pPr marL="0" indent="0">
              <a:buNone/>
              <a:defRPr sz="1800" b="1">
                <a:solidFill>
                  <a:srgbClr val="044D4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CAC6E-608B-47E9-B7B2-888AF9E362F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5DFCC0-0147-4223-82E3-927B9079E505}"/>
              </a:ext>
            </a:extLst>
          </p:cNvPr>
          <p:cNvSpPr>
            <a:spLocks noGrp="1"/>
          </p:cNvSpPr>
          <p:nvPr>
            <p:ph type="dt" sz="half" idx="10"/>
          </p:nvPr>
        </p:nvSpPr>
        <p:spPr/>
        <p:txBody>
          <a:bodyPr/>
          <a:lstStyle/>
          <a:p>
            <a:fld id="{26803615-6E07-480E-A15D-58EED7B2A9F6}" type="datetimeFigureOut">
              <a:rPr lang="en-US" smtClean="0"/>
              <a:t>9/29/2021</a:t>
            </a:fld>
            <a:endParaRPr lang="en-US"/>
          </a:p>
        </p:txBody>
      </p:sp>
      <p:sp>
        <p:nvSpPr>
          <p:cNvPr id="9" name="Slide Number Placeholder 8">
            <a:extLst>
              <a:ext uri="{FF2B5EF4-FFF2-40B4-BE49-F238E27FC236}">
                <a16:creationId xmlns:a16="http://schemas.microsoft.com/office/drawing/2014/main" id="{6CEEBDCE-EAB3-43F6-8D9C-6E0795353B64}"/>
              </a:ext>
            </a:extLst>
          </p:cNvPr>
          <p:cNvSpPr>
            <a:spLocks noGrp="1"/>
          </p:cNvSpPr>
          <p:nvPr>
            <p:ph type="sldNum" sz="quarter" idx="12"/>
          </p:nvPr>
        </p:nvSpPr>
        <p:spPr/>
        <p:txBody>
          <a:bodyPr/>
          <a:lstStyle/>
          <a:p>
            <a:fld id="{325D2D4B-105D-4271-A20D-FB0A5BBB56B8}" type="slidenum">
              <a:rPr lang="en-US" smtClean="0"/>
              <a:t>‹#›</a:t>
            </a:fld>
            <a:endParaRPr lang="en-US"/>
          </a:p>
        </p:txBody>
      </p:sp>
    </p:spTree>
    <p:extLst>
      <p:ext uri="{BB962C8B-B14F-4D97-AF65-F5344CB8AC3E}">
        <p14:creationId xmlns:p14="http://schemas.microsoft.com/office/powerpoint/2010/main" val="3807472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4CF8-36C3-4DDD-A7FB-0019618A8594}"/>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3145BE90-BB37-4296-81FA-2C139803B9C6}"/>
              </a:ext>
            </a:extLst>
          </p:cNvPr>
          <p:cNvSpPr>
            <a:spLocks noGrp="1"/>
          </p:cNvSpPr>
          <p:nvPr>
            <p:ph type="dt" sz="half" idx="10"/>
          </p:nvPr>
        </p:nvSpPr>
        <p:spPr/>
        <p:txBody>
          <a:bodyPr/>
          <a:lstStyle/>
          <a:p>
            <a:fld id="{26803615-6E07-480E-A15D-58EED7B2A9F6}" type="datetimeFigureOut">
              <a:rPr lang="en-US" smtClean="0"/>
              <a:t>9/29/2021</a:t>
            </a:fld>
            <a:endParaRPr lang="en-US"/>
          </a:p>
        </p:txBody>
      </p:sp>
      <p:sp>
        <p:nvSpPr>
          <p:cNvPr id="5" name="Slide Number Placeholder 4">
            <a:extLst>
              <a:ext uri="{FF2B5EF4-FFF2-40B4-BE49-F238E27FC236}">
                <a16:creationId xmlns:a16="http://schemas.microsoft.com/office/drawing/2014/main" id="{9B1791B4-4922-478B-B6EE-FCF4A335DC68}"/>
              </a:ext>
            </a:extLst>
          </p:cNvPr>
          <p:cNvSpPr>
            <a:spLocks noGrp="1"/>
          </p:cNvSpPr>
          <p:nvPr>
            <p:ph type="sldNum" sz="quarter" idx="12"/>
          </p:nvPr>
        </p:nvSpPr>
        <p:spPr/>
        <p:txBody>
          <a:bodyPr/>
          <a:lstStyle/>
          <a:p>
            <a:fld id="{325D2D4B-105D-4271-A20D-FB0A5BBB56B8}" type="slidenum">
              <a:rPr lang="en-US" smtClean="0"/>
              <a:t>‹#›</a:t>
            </a:fld>
            <a:endParaRPr lang="en-US"/>
          </a:p>
        </p:txBody>
      </p:sp>
      <p:pic>
        <p:nvPicPr>
          <p:cNvPr id="7" name="Graphic 6">
            <a:extLst>
              <a:ext uri="{FF2B5EF4-FFF2-40B4-BE49-F238E27FC236}">
                <a16:creationId xmlns:a16="http://schemas.microsoft.com/office/drawing/2014/main" id="{6C3A9202-52E7-42F1-A4F3-D9D9CC3282C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6743" r="27354"/>
          <a:stretch/>
        </p:blipFill>
        <p:spPr>
          <a:xfrm>
            <a:off x="6714699" y="3114727"/>
            <a:ext cx="1874050" cy="1701226"/>
          </a:xfrm>
          <a:prstGeom prst="rect">
            <a:avLst/>
          </a:prstGeom>
        </p:spPr>
      </p:pic>
    </p:spTree>
    <p:extLst>
      <p:ext uri="{BB962C8B-B14F-4D97-AF65-F5344CB8AC3E}">
        <p14:creationId xmlns:p14="http://schemas.microsoft.com/office/powerpoint/2010/main" val="199787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2F97C2-F6E1-4749-95FA-3485B06E36DA}"/>
              </a:ext>
            </a:extLst>
          </p:cNvPr>
          <p:cNvSpPr>
            <a:spLocks noGrp="1"/>
          </p:cNvSpPr>
          <p:nvPr>
            <p:ph type="dt" sz="half" idx="10"/>
          </p:nvPr>
        </p:nvSpPr>
        <p:spPr/>
        <p:txBody>
          <a:bodyPr/>
          <a:lstStyle/>
          <a:p>
            <a:fld id="{26803615-6E07-480E-A15D-58EED7B2A9F6}" type="datetimeFigureOut">
              <a:rPr lang="en-US" smtClean="0"/>
              <a:t>9/29/2021</a:t>
            </a:fld>
            <a:endParaRPr lang="en-US"/>
          </a:p>
        </p:txBody>
      </p:sp>
      <p:sp>
        <p:nvSpPr>
          <p:cNvPr id="4" name="Slide Number Placeholder 3">
            <a:extLst>
              <a:ext uri="{FF2B5EF4-FFF2-40B4-BE49-F238E27FC236}">
                <a16:creationId xmlns:a16="http://schemas.microsoft.com/office/drawing/2014/main" id="{726DD4A3-E392-43A1-A984-1D17641EF07C}"/>
              </a:ext>
            </a:extLst>
          </p:cNvPr>
          <p:cNvSpPr>
            <a:spLocks noGrp="1"/>
          </p:cNvSpPr>
          <p:nvPr>
            <p:ph type="sldNum" sz="quarter" idx="12"/>
          </p:nvPr>
        </p:nvSpPr>
        <p:spPr/>
        <p:txBody>
          <a:bodyPr/>
          <a:lstStyle/>
          <a:p>
            <a:fld id="{325D2D4B-105D-4271-A20D-FB0A5BBB56B8}" type="slidenum">
              <a:rPr lang="en-US" smtClean="0"/>
              <a:t>‹#›</a:t>
            </a:fld>
            <a:endParaRPr lang="en-US"/>
          </a:p>
        </p:txBody>
      </p:sp>
      <p:pic>
        <p:nvPicPr>
          <p:cNvPr id="6" name="Graphic 5">
            <a:extLst>
              <a:ext uri="{FF2B5EF4-FFF2-40B4-BE49-F238E27FC236}">
                <a16:creationId xmlns:a16="http://schemas.microsoft.com/office/drawing/2014/main" id="{E7802C6B-4F95-4381-9335-FC0497EC5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651" y="2442985"/>
            <a:ext cx="2123306" cy="2324278"/>
          </a:xfrm>
          <a:prstGeom prst="rect">
            <a:avLst/>
          </a:prstGeom>
        </p:spPr>
      </p:pic>
    </p:spTree>
    <p:extLst>
      <p:ext uri="{BB962C8B-B14F-4D97-AF65-F5344CB8AC3E}">
        <p14:creationId xmlns:p14="http://schemas.microsoft.com/office/powerpoint/2010/main" val="42485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737F-17D1-4BBF-BA39-C29893194EBE}"/>
              </a:ext>
            </a:extLst>
          </p:cNvPr>
          <p:cNvSpPr>
            <a:spLocks noGrp="1"/>
          </p:cNvSpPr>
          <p:nvPr>
            <p:ph type="title" hasCustomPrompt="1"/>
          </p:nvPr>
        </p:nvSpPr>
        <p:spPr>
          <a:xfrm>
            <a:off x="629841" y="342900"/>
            <a:ext cx="2949178" cy="1200150"/>
          </a:xfrm>
        </p:spPr>
        <p:txBody>
          <a:bodyPr anchor="b"/>
          <a:lstStyle>
            <a:lvl1pPr>
              <a:defRPr sz="2400"/>
            </a:lvl1pPr>
          </a:lstStyle>
          <a:p>
            <a:r>
              <a:rPr lang="en-US"/>
              <a:t>Content and text</a:t>
            </a:r>
            <a:br>
              <a:rPr lang="en-US"/>
            </a:br>
            <a:r>
              <a:rPr lang="en-US"/>
              <a:t>(for graphs/charts)</a:t>
            </a:r>
          </a:p>
        </p:txBody>
      </p:sp>
      <p:sp>
        <p:nvSpPr>
          <p:cNvPr id="3" name="Content Placeholder 2">
            <a:extLst>
              <a:ext uri="{FF2B5EF4-FFF2-40B4-BE49-F238E27FC236}">
                <a16:creationId xmlns:a16="http://schemas.microsoft.com/office/drawing/2014/main" id="{C96655D1-951B-41BA-B46D-0906E98E59B0}"/>
              </a:ext>
            </a:extLst>
          </p:cNvPr>
          <p:cNvSpPr>
            <a:spLocks noGrp="1"/>
          </p:cNvSpPr>
          <p:nvPr>
            <p:ph idx="1"/>
          </p:nvPr>
        </p:nvSpPr>
        <p:spPr>
          <a:xfrm>
            <a:off x="4219096" y="740569"/>
            <a:ext cx="429744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C04367-F78F-4F21-A63E-FAB16E3E154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BF9A222-BAAD-4EAD-93E3-F357F460EAC6}"/>
              </a:ext>
            </a:extLst>
          </p:cNvPr>
          <p:cNvSpPr>
            <a:spLocks noGrp="1"/>
          </p:cNvSpPr>
          <p:nvPr>
            <p:ph type="dt" sz="half" idx="10"/>
          </p:nvPr>
        </p:nvSpPr>
        <p:spPr/>
        <p:txBody>
          <a:bodyPr/>
          <a:lstStyle/>
          <a:p>
            <a:fld id="{26803615-6E07-480E-A15D-58EED7B2A9F6}" type="datetimeFigureOut">
              <a:rPr lang="en-US" smtClean="0"/>
              <a:t>9/29/2021</a:t>
            </a:fld>
            <a:endParaRPr lang="en-US"/>
          </a:p>
        </p:txBody>
      </p:sp>
      <p:sp>
        <p:nvSpPr>
          <p:cNvPr id="7" name="Slide Number Placeholder 6">
            <a:extLst>
              <a:ext uri="{FF2B5EF4-FFF2-40B4-BE49-F238E27FC236}">
                <a16:creationId xmlns:a16="http://schemas.microsoft.com/office/drawing/2014/main" id="{CB47428B-A2B1-466D-974B-A3215DD15480}"/>
              </a:ext>
            </a:extLst>
          </p:cNvPr>
          <p:cNvSpPr>
            <a:spLocks noGrp="1"/>
          </p:cNvSpPr>
          <p:nvPr>
            <p:ph type="sldNum" sz="quarter" idx="12"/>
          </p:nvPr>
        </p:nvSpPr>
        <p:spPr/>
        <p:txBody>
          <a:bodyPr/>
          <a:lstStyle/>
          <a:p>
            <a:fld id="{325D2D4B-105D-4271-A20D-FB0A5BBB56B8}" type="slidenum">
              <a:rPr lang="en-US" smtClean="0"/>
              <a:t>‹#›</a:t>
            </a:fld>
            <a:endParaRPr lang="en-US"/>
          </a:p>
        </p:txBody>
      </p:sp>
    </p:spTree>
    <p:extLst>
      <p:ext uri="{BB962C8B-B14F-4D97-AF65-F5344CB8AC3E}">
        <p14:creationId xmlns:p14="http://schemas.microsoft.com/office/powerpoint/2010/main" val="235737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D2E4-D217-4E15-AA0D-BB4114EDB49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D4676B4-B929-4417-B1E0-D2C84C67E0C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294A76-468D-4BC9-B152-6A57A1E81C4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9791AC9-CF97-484D-BBF3-8BF8DBE1881C}"/>
              </a:ext>
            </a:extLst>
          </p:cNvPr>
          <p:cNvSpPr>
            <a:spLocks noGrp="1"/>
          </p:cNvSpPr>
          <p:nvPr>
            <p:ph type="dt" sz="half" idx="10"/>
          </p:nvPr>
        </p:nvSpPr>
        <p:spPr/>
        <p:txBody>
          <a:bodyPr/>
          <a:lstStyle/>
          <a:p>
            <a:fld id="{26803615-6E07-480E-A15D-58EED7B2A9F6}" type="datetimeFigureOut">
              <a:rPr lang="en-US" smtClean="0"/>
              <a:t>9/29/2021</a:t>
            </a:fld>
            <a:endParaRPr lang="en-US"/>
          </a:p>
        </p:txBody>
      </p:sp>
      <p:sp>
        <p:nvSpPr>
          <p:cNvPr id="7" name="Slide Number Placeholder 6">
            <a:extLst>
              <a:ext uri="{FF2B5EF4-FFF2-40B4-BE49-F238E27FC236}">
                <a16:creationId xmlns:a16="http://schemas.microsoft.com/office/drawing/2014/main" id="{FA42AC76-76CF-4458-9426-E829C2CEC783}"/>
              </a:ext>
            </a:extLst>
          </p:cNvPr>
          <p:cNvSpPr>
            <a:spLocks noGrp="1"/>
          </p:cNvSpPr>
          <p:nvPr>
            <p:ph type="sldNum" sz="quarter" idx="12"/>
          </p:nvPr>
        </p:nvSpPr>
        <p:spPr/>
        <p:txBody>
          <a:bodyPr/>
          <a:lstStyle/>
          <a:p>
            <a:fld id="{325D2D4B-105D-4271-A20D-FB0A5BBB56B8}" type="slidenum">
              <a:rPr lang="en-US" smtClean="0"/>
              <a:t>‹#›</a:t>
            </a:fld>
            <a:endParaRPr lang="en-US"/>
          </a:p>
        </p:txBody>
      </p:sp>
    </p:spTree>
    <p:extLst>
      <p:ext uri="{BB962C8B-B14F-4D97-AF65-F5344CB8AC3E}">
        <p14:creationId xmlns:p14="http://schemas.microsoft.com/office/powerpoint/2010/main" val="2641790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9791AC9-CF97-484D-BBF3-8BF8DBE1881C}"/>
              </a:ext>
            </a:extLst>
          </p:cNvPr>
          <p:cNvSpPr>
            <a:spLocks noGrp="1"/>
          </p:cNvSpPr>
          <p:nvPr>
            <p:ph type="dt" sz="half" idx="10"/>
          </p:nvPr>
        </p:nvSpPr>
        <p:spPr/>
        <p:txBody>
          <a:bodyPr/>
          <a:lstStyle/>
          <a:p>
            <a:fld id="{26803615-6E07-480E-A15D-58EED7B2A9F6}" type="datetimeFigureOut">
              <a:rPr lang="en-US" smtClean="0"/>
              <a:t>9/29/2021</a:t>
            </a:fld>
            <a:endParaRPr lang="en-US"/>
          </a:p>
        </p:txBody>
      </p:sp>
      <p:sp>
        <p:nvSpPr>
          <p:cNvPr id="7" name="Slide Number Placeholder 6">
            <a:extLst>
              <a:ext uri="{FF2B5EF4-FFF2-40B4-BE49-F238E27FC236}">
                <a16:creationId xmlns:a16="http://schemas.microsoft.com/office/drawing/2014/main" id="{FA42AC76-76CF-4458-9426-E829C2CEC783}"/>
              </a:ext>
            </a:extLst>
          </p:cNvPr>
          <p:cNvSpPr>
            <a:spLocks noGrp="1"/>
          </p:cNvSpPr>
          <p:nvPr>
            <p:ph type="sldNum" sz="quarter" idx="12"/>
          </p:nvPr>
        </p:nvSpPr>
        <p:spPr/>
        <p:txBody>
          <a:bodyPr/>
          <a:lstStyle/>
          <a:p>
            <a:fld id="{325D2D4B-105D-4271-A20D-FB0A5BBB56B8}" type="slidenum">
              <a:rPr lang="en-US" smtClean="0"/>
              <a:t>‹#›</a:t>
            </a:fld>
            <a:endParaRPr lang="en-US"/>
          </a:p>
        </p:txBody>
      </p:sp>
      <p:sp>
        <p:nvSpPr>
          <p:cNvPr id="8" name="Title 1">
            <a:extLst>
              <a:ext uri="{FF2B5EF4-FFF2-40B4-BE49-F238E27FC236}">
                <a16:creationId xmlns:a16="http://schemas.microsoft.com/office/drawing/2014/main" id="{D10DB41D-8B72-43A1-9F9F-450487FE5446}"/>
              </a:ext>
            </a:extLst>
          </p:cNvPr>
          <p:cNvSpPr>
            <a:spLocks noGrp="1"/>
          </p:cNvSpPr>
          <p:nvPr>
            <p:ph type="title" hasCustomPrompt="1"/>
          </p:nvPr>
        </p:nvSpPr>
        <p:spPr>
          <a:xfrm>
            <a:off x="572708" y="326018"/>
            <a:ext cx="7886700" cy="2139553"/>
          </a:xfrm>
          <a:prstGeom prst="rect">
            <a:avLst/>
          </a:prstGeom>
        </p:spPr>
        <p:txBody>
          <a:bodyPr anchor="b"/>
          <a:lstStyle>
            <a:lvl1pPr>
              <a:defRPr sz="4500" b="1">
                <a:latin typeface="+mn-lt"/>
              </a:defRPr>
            </a:lvl1pPr>
          </a:lstStyle>
          <a:p>
            <a:r>
              <a:rPr lang="en-US"/>
              <a:t>Section Divide</a:t>
            </a:r>
          </a:p>
        </p:txBody>
      </p:sp>
      <p:sp>
        <p:nvSpPr>
          <p:cNvPr id="9" name="Text Placeholder 2">
            <a:extLst>
              <a:ext uri="{FF2B5EF4-FFF2-40B4-BE49-F238E27FC236}">
                <a16:creationId xmlns:a16="http://schemas.microsoft.com/office/drawing/2014/main" id="{714ED550-9469-4EC3-A759-FBA4F84BABF0}"/>
              </a:ext>
            </a:extLst>
          </p:cNvPr>
          <p:cNvSpPr>
            <a:spLocks noGrp="1"/>
          </p:cNvSpPr>
          <p:nvPr>
            <p:ph type="body" idx="1" hasCustomPrompt="1"/>
          </p:nvPr>
        </p:nvSpPr>
        <p:spPr>
          <a:xfrm>
            <a:off x="572708" y="2571751"/>
            <a:ext cx="7886700" cy="1125140"/>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M</a:t>
            </a:r>
            <a:r>
              <a:rPr lang="en-US"/>
              <a:t>ore detail here</a:t>
            </a:r>
          </a:p>
        </p:txBody>
      </p:sp>
      <p:pic>
        <p:nvPicPr>
          <p:cNvPr id="10" name="Graphic 9">
            <a:extLst>
              <a:ext uri="{FF2B5EF4-FFF2-40B4-BE49-F238E27FC236}">
                <a16:creationId xmlns:a16="http://schemas.microsoft.com/office/drawing/2014/main" id="{A4D35822-F4C4-45F3-A7BC-453DD209BE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005612"/>
            <a:ext cx="9268536" cy="1714500"/>
          </a:xfrm>
          <a:prstGeom prst="rect">
            <a:avLst/>
          </a:prstGeom>
        </p:spPr>
      </p:pic>
    </p:spTree>
    <p:extLst>
      <p:ext uri="{BB962C8B-B14F-4D97-AF65-F5344CB8AC3E}">
        <p14:creationId xmlns:p14="http://schemas.microsoft.com/office/powerpoint/2010/main" val="1684031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97820"/>
            <a:ext cx="7086600" cy="960324"/>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l">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9448244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291559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100"/>
            </a:lvl1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92686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eal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6650-B8B1-4075-BE2C-1C595C91805B}"/>
              </a:ext>
            </a:extLst>
          </p:cNvPr>
          <p:cNvSpPr>
            <a:spLocks noGrp="1"/>
          </p:cNvSpPr>
          <p:nvPr>
            <p:ph type="title" hasCustomPrompt="1"/>
          </p:nvPr>
        </p:nvSpPr>
        <p:spPr>
          <a:xfrm>
            <a:off x="628650" y="326018"/>
            <a:ext cx="7886700" cy="2139553"/>
          </a:xfrm>
        </p:spPr>
        <p:txBody>
          <a:bodyPr anchor="b"/>
          <a:lstStyle>
            <a:lvl1pPr>
              <a:defRPr sz="4500"/>
            </a:lvl1pPr>
          </a:lstStyle>
          <a:p>
            <a:r>
              <a:rPr lang="en-US"/>
              <a:t>Section Divide</a:t>
            </a:r>
          </a:p>
        </p:txBody>
      </p:sp>
      <p:sp>
        <p:nvSpPr>
          <p:cNvPr id="3" name="Text Placeholder 2">
            <a:extLst>
              <a:ext uri="{FF2B5EF4-FFF2-40B4-BE49-F238E27FC236}">
                <a16:creationId xmlns:a16="http://schemas.microsoft.com/office/drawing/2014/main" id="{4C25DACC-73B1-436A-AF8B-A063482ACAF0}"/>
              </a:ext>
            </a:extLst>
          </p:cNvPr>
          <p:cNvSpPr>
            <a:spLocks noGrp="1"/>
          </p:cNvSpPr>
          <p:nvPr>
            <p:ph type="body" idx="1" hasCustomPrompt="1"/>
          </p:nvPr>
        </p:nvSpPr>
        <p:spPr>
          <a:xfrm>
            <a:off x="628650" y="2571751"/>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M</a:t>
            </a:r>
            <a:r>
              <a:rPr lang="en-US"/>
              <a:t>ore detail here</a:t>
            </a:r>
          </a:p>
        </p:txBody>
      </p:sp>
      <p:sp>
        <p:nvSpPr>
          <p:cNvPr id="4" name="Date Placeholder 3">
            <a:extLst>
              <a:ext uri="{FF2B5EF4-FFF2-40B4-BE49-F238E27FC236}">
                <a16:creationId xmlns:a16="http://schemas.microsoft.com/office/drawing/2014/main" id="{16DA928E-ADFB-4353-BEDF-D409A8F112BA}"/>
              </a:ext>
            </a:extLst>
          </p:cNvPr>
          <p:cNvSpPr>
            <a:spLocks noGrp="1"/>
          </p:cNvSpPr>
          <p:nvPr>
            <p:ph type="dt" sz="half" idx="10"/>
          </p:nvPr>
        </p:nvSpPr>
        <p:spPr/>
        <p:txBody>
          <a:bodyPr/>
          <a:lstStyle/>
          <a:p>
            <a:fld id="{7C348AD7-F639-49C4-A58E-197BAEB8D845}" type="datetimeFigureOut">
              <a:rPr lang="en-US" smtClean="0"/>
              <a:t>9/29/2021</a:t>
            </a:fld>
            <a:endParaRPr lang="en-US"/>
          </a:p>
        </p:txBody>
      </p:sp>
      <p:sp>
        <p:nvSpPr>
          <p:cNvPr id="6" name="Slide Number Placeholder 5">
            <a:extLst>
              <a:ext uri="{FF2B5EF4-FFF2-40B4-BE49-F238E27FC236}">
                <a16:creationId xmlns:a16="http://schemas.microsoft.com/office/drawing/2014/main" id="{6C5CBF9A-3864-41E5-B62A-690BA5EFC6AD}"/>
              </a:ext>
            </a:extLst>
          </p:cNvPr>
          <p:cNvSpPr>
            <a:spLocks noGrp="1"/>
          </p:cNvSpPr>
          <p:nvPr>
            <p:ph type="sldNum" sz="quarter" idx="12"/>
          </p:nvPr>
        </p:nvSpPr>
        <p:spPr/>
        <p:txBody>
          <a:bodyPr/>
          <a:lstStyle/>
          <a:p>
            <a:fld id="{838B2439-0563-4114-A805-3E04874F822C}" type="slidenum">
              <a:rPr lang="en-US" smtClean="0"/>
              <a:t>‹#›</a:t>
            </a:fld>
            <a:endParaRPr lang="en-US"/>
          </a:p>
        </p:txBody>
      </p:sp>
      <p:pic>
        <p:nvPicPr>
          <p:cNvPr id="14" name="Graphic 13">
            <a:extLst>
              <a:ext uri="{FF2B5EF4-FFF2-40B4-BE49-F238E27FC236}">
                <a16:creationId xmlns:a16="http://schemas.microsoft.com/office/drawing/2014/main" id="{82331F0F-75EC-477B-BC8E-55A59AC60E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102983"/>
            <a:ext cx="9268536" cy="1714500"/>
          </a:xfrm>
          <a:prstGeom prst="rect">
            <a:avLst/>
          </a:prstGeom>
        </p:spPr>
      </p:pic>
    </p:spTree>
    <p:extLst>
      <p:ext uri="{BB962C8B-B14F-4D97-AF65-F5344CB8AC3E}">
        <p14:creationId xmlns:p14="http://schemas.microsoft.com/office/powerpoint/2010/main" val="3623346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8143"/>
            <a:ext cx="7199313" cy="1378064"/>
          </a:xfrm>
        </p:spPr>
        <p:txBody>
          <a:bodyPr anchor="t"/>
          <a:lstStyle>
            <a:lvl1pPr algn="l">
              <a:defRPr sz="3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1295400" y="1771650"/>
            <a:ext cx="7199313" cy="69804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15857569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485900"/>
            <a:ext cx="3505200" cy="2857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485900"/>
            <a:ext cx="3505200" cy="2857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126393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62486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3407208"/>
            <a:ext cx="5715000" cy="425054"/>
          </a:xfrm>
        </p:spPr>
        <p:txBody>
          <a:bodyPr/>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295400" y="285751"/>
            <a:ext cx="5715000" cy="312145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295400" y="3832261"/>
            <a:ext cx="57150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7335160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l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EC9-A712-4A84-8C73-61182808EA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85F2FE-7A52-4914-9F3B-8965EE681348}"/>
              </a:ext>
            </a:extLst>
          </p:cNvPr>
          <p:cNvSpPr>
            <a:spLocks noGrp="1"/>
          </p:cNvSpPr>
          <p:nvPr>
            <p:ph type="dt" sz="half" idx="10"/>
          </p:nvPr>
        </p:nvSpPr>
        <p:spPr/>
        <p:txBody>
          <a:bodyPr/>
          <a:lstStyle/>
          <a:p>
            <a:fld id="{7C348AD7-F639-49C4-A58E-197BAEB8D845}" type="datetimeFigureOut">
              <a:rPr lang="en-US" smtClean="0"/>
              <a:t>9/29/2021</a:t>
            </a:fld>
            <a:endParaRPr lang="en-US"/>
          </a:p>
        </p:txBody>
      </p:sp>
      <p:sp>
        <p:nvSpPr>
          <p:cNvPr id="4" name="Slide Number Placeholder 3">
            <a:extLst>
              <a:ext uri="{FF2B5EF4-FFF2-40B4-BE49-F238E27FC236}">
                <a16:creationId xmlns:a16="http://schemas.microsoft.com/office/drawing/2014/main" id="{5595AB07-73C1-4D66-BC12-82A145CDE0F5}"/>
              </a:ext>
            </a:extLst>
          </p:cNvPr>
          <p:cNvSpPr>
            <a:spLocks noGrp="1"/>
          </p:cNvSpPr>
          <p:nvPr>
            <p:ph type="sldNum" sz="quarter" idx="11"/>
          </p:nvPr>
        </p:nvSpPr>
        <p:spPr/>
        <p:txBody>
          <a:bodyPr/>
          <a:lstStyle/>
          <a:p>
            <a:fld id="{838B2439-0563-4114-A805-3E04874F822C}" type="slidenum">
              <a:rPr lang="en-US" smtClean="0"/>
              <a:t>‹#›</a:t>
            </a:fld>
            <a:endParaRPr lang="en-US"/>
          </a:p>
        </p:txBody>
      </p:sp>
      <p:pic>
        <p:nvPicPr>
          <p:cNvPr id="6" name="Graphic 5">
            <a:extLst>
              <a:ext uri="{FF2B5EF4-FFF2-40B4-BE49-F238E27FC236}">
                <a16:creationId xmlns:a16="http://schemas.microsoft.com/office/drawing/2014/main" id="{249CB8C6-BEAF-4CC7-A287-1A2EA778FD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651" y="2442985"/>
            <a:ext cx="2123306" cy="2324278"/>
          </a:xfrm>
          <a:prstGeom prst="rect">
            <a:avLst/>
          </a:prstGeom>
        </p:spPr>
      </p:pic>
    </p:spTree>
    <p:extLst>
      <p:ext uri="{BB962C8B-B14F-4D97-AF65-F5344CB8AC3E}">
        <p14:creationId xmlns:p14="http://schemas.microsoft.com/office/powerpoint/2010/main" val="234129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Content Placeholder 12">
            <a:extLst>
              <a:ext uri="{FF2B5EF4-FFF2-40B4-BE49-F238E27FC236}">
                <a16:creationId xmlns:a16="http://schemas.microsoft.com/office/drawing/2014/main" id="{5329F58F-BBC8-462D-88BE-12222641FD61}"/>
              </a:ext>
            </a:extLst>
          </p:cNvPr>
          <p:cNvSpPr txBox="1">
            <a:spLocks noGrp="1"/>
          </p:cNvSpPr>
          <p:nvPr>
            <p:ph sz="quarter" idx="4294967295"/>
          </p:nvPr>
        </p:nvSpPr>
        <p:spPr>
          <a:xfrm>
            <a:off x="702057" y="326644"/>
            <a:ext cx="3267899" cy="488708"/>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1800" b="0" i="0" u="none" strike="noStrike" cap="none" spc="0" baseline="0">
                <a:solidFill>
                  <a:srgbClr val="000000"/>
                </a:solidFill>
                <a:uFillTx/>
                <a:latin typeface="Calibri bold" pitchFamily="34"/>
                <a:cs typeface="Calibri bold" pitchFamily="34"/>
              </a:defRPr>
            </a:lvl1pPr>
            <a:lvl2pPr marL="0" marR="0" lvl="0" indent="0" fontAlgn="auto">
              <a:spcBef>
                <a:spcPts val="750"/>
              </a:spcBef>
              <a:spcAft>
                <a:spcPts val="0"/>
              </a:spcAft>
              <a:buNone/>
              <a:tabLst/>
              <a:defRPr lang="en-GB" b="0" i="0" u="none" strike="noStrike" cap="none" spc="0" baseline="0">
                <a:solidFill>
                  <a:srgbClr val="000000"/>
                </a:solidFill>
                <a:uFillTx/>
                <a:latin typeface="Calibri bold" pitchFamily="34"/>
                <a:cs typeface="Calibri bold" pitchFamily="34"/>
              </a:defRPr>
            </a:lvl2pPr>
          </a:lstStyle>
          <a:p>
            <a:pPr lvl="0"/>
            <a:r>
              <a:rPr lang="en-GB"/>
              <a:t>Title of the paragraph</a:t>
            </a:r>
          </a:p>
          <a:p>
            <a:pPr lvl="0"/>
            <a:endParaRPr lang="en-GB"/>
          </a:p>
        </p:txBody>
      </p:sp>
      <p:sp>
        <p:nvSpPr>
          <p:cNvPr id="3" name="Text Placeholder 19">
            <a:extLst>
              <a:ext uri="{FF2B5EF4-FFF2-40B4-BE49-F238E27FC236}">
                <a16:creationId xmlns:a16="http://schemas.microsoft.com/office/drawing/2014/main" id="{6586870E-BDCA-4601-941C-3E35AF82A2D6}"/>
              </a:ext>
            </a:extLst>
          </p:cNvPr>
          <p:cNvSpPr txBox="1">
            <a:spLocks noGrp="1"/>
          </p:cNvSpPr>
          <p:nvPr>
            <p:ph type="body" sz="quarter" idx="4294967295"/>
          </p:nvPr>
        </p:nvSpPr>
        <p:spPr>
          <a:xfrm>
            <a:off x="702058" y="1080908"/>
            <a:ext cx="3633786" cy="2900413"/>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1200" b="0" i="0" u="none" strike="noStrike" cap="none" spc="0" baseline="0">
                <a:solidFill>
                  <a:srgbClr val="262626"/>
                </a:solidFill>
                <a:uFillTx/>
                <a:latin typeface="Calibri regular"/>
                <a:cs typeface="Calibri bold" pitchFamily="34"/>
              </a:defRPr>
            </a:lvl1pPr>
            <a:lvl2pPr marL="171450" marR="0" lvl="0" fontAlgn="auto">
              <a:spcBef>
                <a:spcPts val="750"/>
              </a:spcBef>
              <a:spcAft>
                <a:spcPts val="0"/>
              </a:spcAft>
              <a:buSzPct val="100000"/>
              <a:buFont typeface="Arial" pitchFamily="34"/>
              <a:tabLst/>
              <a:defRPr lang="en-GB" sz="1200" b="0" i="0" u="none" strike="noStrike" cap="none" spc="0" baseline="0">
                <a:solidFill>
                  <a:srgbClr val="262626"/>
                </a:solidFill>
                <a:uFillTx/>
                <a:latin typeface="Calibri regular"/>
                <a:cs typeface="Calibri bold" pitchFamily="34"/>
              </a:defRPr>
            </a:lvl2pPr>
            <a:lvl3pPr marL="171450" marR="0" lvl="0" fontAlgn="auto">
              <a:spcBef>
                <a:spcPts val="750"/>
              </a:spcBef>
              <a:spcAft>
                <a:spcPts val="0"/>
              </a:spcAft>
              <a:buSzPct val="100000"/>
              <a:buFont typeface="Arial" pitchFamily="34"/>
              <a:tabLst/>
              <a:defRPr lang="en-GB" sz="1200" b="0" i="0" u="none" strike="noStrike" cap="none" spc="0" baseline="0">
                <a:solidFill>
                  <a:srgbClr val="262626"/>
                </a:solidFill>
                <a:uFillTx/>
                <a:latin typeface="Calibri regular"/>
                <a:cs typeface="Calibri bold" pitchFamily="34"/>
              </a:defRPr>
            </a:lvl3pPr>
            <a:lvl4pPr marL="171450" marR="0" lvl="0" fontAlgn="auto">
              <a:spcBef>
                <a:spcPts val="750"/>
              </a:spcBef>
              <a:spcAft>
                <a:spcPts val="0"/>
              </a:spcAft>
              <a:buSzPct val="100000"/>
              <a:buFont typeface="Arial" pitchFamily="34"/>
              <a:tabLst/>
              <a:defRPr lang="en-GB" sz="1200" b="0" i="0" u="none" strike="noStrike" cap="none" spc="0" baseline="0">
                <a:solidFill>
                  <a:srgbClr val="262626"/>
                </a:solidFill>
                <a:uFillTx/>
                <a:latin typeface="Calibri regular"/>
                <a:cs typeface="Calibri bold" pitchFamily="34"/>
              </a:defRPr>
            </a:lvl4pPr>
          </a:lstStyle>
          <a:p>
            <a:pPr lvl="0"/>
            <a:r>
              <a:rPr lang="en-GB"/>
              <a:t>Calibri Regular - doluptatur, si denis mo eaquodia culparia quatem consenist ipsuntibus sam, quamusa ndamus deles andam net aliqui ne a none del labores simil mil moluptatur, sim que verias conseque pratur?</a:t>
            </a:r>
          </a:p>
          <a:p>
            <a:pPr lvl="0"/>
            <a:r>
              <a:rPr lang="en-GB"/>
              <a:t>Erum volupta tionsequae voluptat. Calibri Regular - doluptatur, si denis mo eaquodia culparia quatem consenist ipsuntibus sam, quamusa ndamus deles andam net aliqui ne a none del labores simil mil moluptatur, sim que verias conseque pratur?</a:t>
            </a:r>
          </a:p>
          <a:p>
            <a:pPr lvl="0"/>
            <a:r>
              <a:rPr lang="en-GB"/>
              <a:t>Erum volupta tionsequae voluptat. none del labores simil mil moluptatur, sim que verias conseque pratur?</a:t>
            </a:r>
          </a:p>
          <a:p>
            <a:pPr lvl="0"/>
            <a:r>
              <a:rPr lang="en-GB"/>
              <a:t>Erum volupta tionsequae voluptat</a:t>
            </a:r>
          </a:p>
        </p:txBody>
      </p:sp>
    </p:spTree>
    <p:extLst>
      <p:ext uri="{BB962C8B-B14F-4D97-AF65-F5344CB8AC3E}">
        <p14:creationId xmlns:p14="http://schemas.microsoft.com/office/powerpoint/2010/main" val="5230997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ext Placeholder 19">
            <a:extLst>
              <a:ext uri="{FF2B5EF4-FFF2-40B4-BE49-F238E27FC236}">
                <a16:creationId xmlns:a16="http://schemas.microsoft.com/office/drawing/2014/main" id="{63E5B6EB-E0F9-4803-9EC0-42E5CBED68E3}"/>
              </a:ext>
            </a:extLst>
          </p:cNvPr>
          <p:cNvSpPr txBox="1">
            <a:spLocks noGrp="1"/>
          </p:cNvSpPr>
          <p:nvPr>
            <p:ph type="body" sz="quarter" idx="4294967295"/>
          </p:nvPr>
        </p:nvSpPr>
        <p:spPr>
          <a:xfrm>
            <a:off x="480302" y="484331"/>
            <a:ext cx="2447126" cy="2900413"/>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1200" b="0" i="0" u="none" strike="noStrike" cap="none" spc="0" baseline="0">
                <a:solidFill>
                  <a:srgbClr val="262626"/>
                </a:solidFill>
                <a:uFillTx/>
                <a:latin typeface="Calibri regular"/>
                <a:cs typeface="Calibri bold" pitchFamily="34"/>
              </a:defRPr>
            </a:lvl1pPr>
            <a:lvl2pPr marL="171450" marR="0" lvl="0" fontAlgn="auto">
              <a:spcBef>
                <a:spcPts val="750"/>
              </a:spcBef>
              <a:spcAft>
                <a:spcPts val="0"/>
              </a:spcAft>
              <a:buSzPct val="100000"/>
              <a:buFont typeface="Arial" pitchFamily="34"/>
              <a:tabLst/>
              <a:defRPr lang="en-GB" sz="1200" b="0" i="0" u="none" strike="noStrike" cap="none" spc="0" baseline="0">
                <a:solidFill>
                  <a:srgbClr val="262626"/>
                </a:solidFill>
                <a:uFillTx/>
                <a:latin typeface="Calibri regular"/>
                <a:cs typeface="Calibri bold" pitchFamily="34"/>
              </a:defRPr>
            </a:lvl2pPr>
          </a:lstStyle>
          <a:p>
            <a:pPr lvl="0"/>
            <a:r>
              <a:rPr lang="en-GB"/>
              <a:t>Calibri Regular - </a:t>
            </a:r>
            <a:r>
              <a:rPr lang="en-GB" err="1"/>
              <a:t>doluptatur</a:t>
            </a:r>
            <a:r>
              <a:rPr lang="en-GB"/>
              <a:t>, </a:t>
            </a:r>
            <a:r>
              <a:rPr lang="en-GB" err="1"/>
              <a:t>si</a:t>
            </a:r>
            <a:r>
              <a:rPr lang="en-GB"/>
              <a:t> </a:t>
            </a:r>
            <a:r>
              <a:rPr lang="en-GB" err="1"/>
              <a:t>denis</a:t>
            </a:r>
            <a:r>
              <a:rPr lang="en-GB"/>
              <a:t> </a:t>
            </a:r>
            <a:r>
              <a:rPr lang="en-GB" err="1"/>
              <a:t>mo</a:t>
            </a:r>
            <a:r>
              <a:rPr lang="en-GB"/>
              <a:t> </a:t>
            </a:r>
            <a:r>
              <a:rPr lang="en-GB" err="1"/>
              <a:t>eaquodia</a:t>
            </a:r>
            <a:r>
              <a:rPr lang="en-GB"/>
              <a:t> </a:t>
            </a:r>
            <a:r>
              <a:rPr lang="en-GB" err="1"/>
              <a:t>culparia</a:t>
            </a:r>
            <a:r>
              <a:rPr lang="en-GB"/>
              <a:t> </a:t>
            </a:r>
            <a:r>
              <a:rPr lang="en-GB" err="1"/>
              <a:t>quatem</a:t>
            </a:r>
            <a:r>
              <a:rPr lang="en-GB"/>
              <a:t> </a:t>
            </a:r>
            <a:r>
              <a:rPr lang="en-GB" err="1"/>
              <a:t>consenist</a:t>
            </a:r>
            <a:r>
              <a:rPr lang="en-GB"/>
              <a:t> </a:t>
            </a:r>
            <a:r>
              <a:rPr lang="en-GB" err="1"/>
              <a:t>ipsuntibus</a:t>
            </a:r>
            <a:r>
              <a:rPr lang="en-GB"/>
              <a:t> </a:t>
            </a:r>
            <a:r>
              <a:rPr lang="en-GB" err="1"/>
              <a:t>sam</a:t>
            </a:r>
            <a:r>
              <a:rPr lang="en-GB"/>
              <a:t>, </a:t>
            </a:r>
            <a:r>
              <a:rPr lang="en-GB" err="1"/>
              <a:t>quamusa</a:t>
            </a:r>
            <a:r>
              <a:rPr lang="en-GB"/>
              <a:t> </a:t>
            </a:r>
            <a:r>
              <a:rPr lang="en-GB" err="1"/>
              <a:t>ndamus</a:t>
            </a:r>
            <a:r>
              <a:rPr lang="en-GB"/>
              <a:t> deles </a:t>
            </a:r>
            <a:r>
              <a:rPr lang="en-GB" err="1"/>
              <a:t>andam</a:t>
            </a:r>
            <a:r>
              <a:rPr lang="en-GB"/>
              <a:t> net </a:t>
            </a:r>
            <a:r>
              <a:rPr lang="en-GB" err="1"/>
              <a:t>aliqui</a:t>
            </a:r>
            <a:r>
              <a:rPr lang="en-GB"/>
              <a:t> ne a none del </a:t>
            </a:r>
            <a:r>
              <a:rPr lang="en-GB" err="1"/>
              <a:t>labores</a:t>
            </a:r>
            <a:r>
              <a:rPr lang="en-GB"/>
              <a:t> </a:t>
            </a:r>
            <a:r>
              <a:rPr lang="en-GB" err="1"/>
              <a:t>simil</a:t>
            </a:r>
            <a:r>
              <a:rPr lang="en-GB"/>
              <a:t> mil </a:t>
            </a:r>
            <a:r>
              <a:rPr lang="en-GB" err="1"/>
              <a:t>moluptatur</a:t>
            </a:r>
            <a:r>
              <a:rPr lang="en-GB"/>
              <a:t>, sim que </a:t>
            </a:r>
            <a:r>
              <a:rPr lang="en-GB" err="1"/>
              <a:t>verias</a:t>
            </a:r>
            <a:r>
              <a:rPr lang="en-GB"/>
              <a:t> </a:t>
            </a:r>
            <a:r>
              <a:rPr lang="en-GB" err="1"/>
              <a:t>conseque</a:t>
            </a:r>
            <a:r>
              <a:rPr lang="en-GB"/>
              <a:t> </a:t>
            </a:r>
            <a:r>
              <a:rPr lang="en-GB" err="1"/>
              <a:t>pratur</a:t>
            </a:r>
            <a:r>
              <a:rPr lang="en-GB"/>
              <a:t>?</a:t>
            </a:r>
          </a:p>
          <a:p>
            <a:pPr lvl="0"/>
            <a:r>
              <a:rPr lang="en-GB" err="1"/>
              <a:t>Erum</a:t>
            </a:r>
            <a:r>
              <a:rPr lang="en-GB"/>
              <a:t> </a:t>
            </a:r>
            <a:r>
              <a:rPr lang="en-GB" err="1"/>
              <a:t>volupta</a:t>
            </a:r>
            <a:r>
              <a:rPr lang="en-GB"/>
              <a:t> </a:t>
            </a:r>
            <a:r>
              <a:rPr lang="en-GB" err="1"/>
              <a:t>tionsequae</a:t>
            </a:r>
            <a:r>
              <a:rPr lang="en-GB"/>
              <a:t> </a:t>
            </a:r>
            <a:r>
              <a:rPr lang="en-GB" err="1"/>
              <a:t>voluptat</a:t>
            </a:r>
            <a:r>
              <a:rPr lang="en-GB"/>
              <a:t>. Calibri Regular - </a:t>
            </a:r>
            <a:r>
              <a:rPr lang="en-GB" err="1"/>
              <a:t>doluptatur</a:t>
            </a:r>
            <a:r>
              <a:rPr lang="en-GB"/>
              <a:t>, </a:t>
            </a:r>
            <a:r>
              <a:rPr lang="en-GB" err="1"/>
              <a:t>si</a:t>
            </a:r>
            <a:r>
              <a:rPr lang="en-GB"/>
              <a:t> </a:t>
            </a:r>
            <a:r>
              <a:rPr lang="en-GB" err="1"/>
              <a:t>denis</a:t>
            </a:r>
            <a:r>
              <a:rPr lang="en-GB"/>
              <a:t> </a:t>
            </a:r>
            <a:r>
              <a:rPr lang="en-GB" err="1"/>
              <a:t>mo</a:t>
            </a:r>
            <a:r>
              <a:rPr lang="en-GB"/>
              <a:t> </a:t>
            </a:r>
            <a:r>
              <a:rPr lang="en-GB" err="1"/>
              <a:t>eaquodia</a:t>
            </a:r>
            <a:r>
              <a:rPr lang="en-GB"/>
              <a:t> </a:t>
            </a:r>
            <a:r>
              <a:rPr lang="en-GB" err="1"/>
              <a:t>culparia</a:t>
            </a:r>
            <a:r>
              <a:rPr lang="en-GB"/>
              <a:t> </a:t>
            </a:r>
            <a:r>
              <a:rPr lang="en-GB" err="1"/>
              <a:t>quatem</a:t>
            </a:r>
            <a:r>
              <a:rPr lang="en-GB"/>
              <a:t> </a:t>
            </a:r>
            <a:r>
              <a:rPr lang="en-GB" err="1"/>
              <a:t>consenist</a:t>
            </a:r>
            <a:r>
              <a:rPr lang="en-GB"/>
              <a:t> </a:t>
            </a:r>
            <a:r>
              <a:rPr lang="en-GB" err="1"/>
              <a:t>ipsuntibus</a:t>
            </a:r>
            <a:r>
              <a:rPr lang="en-GB"/>
              <a:t> </a:t>
            </a:r>
            <a:r>
              <a:rPr lang="en-GB" err="1"/>
              <a:t>sam</a:t>
            </a:r>
            <a:r>
              <a:rPr lang="en-GB"/>
              <a:t>, </a:t>
            </a:r>
            <a:r>
              <a:rPr lang="en-GB" err="1"/>
              <a:t>quamusa</a:t>
            </a:r>
            <a:r>
              <a:rPr lang="en-GB"/>
              <a:t> </a:t>
            </a:r>
            <a:r>
              <a:rPr lang="en-GB" err="1"/>
              <a:t>ndamus</a:t>
            </a:r>
            <a:r>
              <a:rPr lang="en-GB"/>
              <a:t> deles </a:t>
            </a:r>
            <a:r>
              <a:rPr lang="en-GB" err="1"/>
              <a:t>andam</a:t>
            </a:r>
            <a:r>
              <a:rPr lang="en-GB"/>
              <a:t> net </a:t>
            </a:r>
            <a:r>
              <a:rPr lang="en-GB" err="1"/>
              <a:t>aliqui</a:t>
            </a:r>
            <a:r>
              <a:rPr lang="en-GB"/>
              <a:t> ne a none del </a:t>
            </a:r>
            <a:r>
              <a:rPr lang="en-GB" err="1"/>
              <a:t>labores</a:t>
            </a:r>
            <a:endParaRPr lang="en-GB"/>
          </a:p>
        </p:txBody>
      </p:sp>
    </p:spTree>
    <p:extLst>
      <p:ext uri="{BB962C8B-B14F-4D97-AF65-F5344CB8AC3E}">
        <p14:creationId xmlns:p14="http://schemas.microsoft.com/office/powerpoint/2010/main" val="174198398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ink Divi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CB0879-FE42-40ED-8801-B732133B9E00}"/>
              </a:ext>
            </a:extLst>
          </p:cNvPr>
          <p:cNvSpPr>
            <a:spLocks noGrp="1"/>
          </p:cNvSpPr>
          <p:nvPr>
            <p:ph type="title" hasCustomPrompt="1"/>
          </p:nvPr>
        </p:nvSpPr>
        <p:spPr>
          <a:xfrm>
            <a:off x="572708" y="326018"/>
            <a:ext cx="7886700" cy="2139553"/>
          </a:xfrm>
          <a:prstGeom prst="rect">
            <a:avLst/>
          </a:prstGeom>
        </p:spPr>
        <p:txBody>
          <a:bodyPr anchor="b"/>
          <a:lstStyle>
            <a:lvl1pPr>
              <a:defRPr sz="4500" b="1">
                <a:latin typeface="+mn-lt"/>
              </a:defRPr>
            </a:lvl1pPr>
          </a:lstStyle>
          <a:p>
            <a:r>
              <a:rPr lang="en-US"/>
              <a:t>Section Divide</a:t>
            </a:r>
          </a:p>
        </p:txBody>
      </p:sp>
      <p:sp>
        <p:nvSpPr>
          <p:cNvPr id="8" name="Text Placeholder 2">
            <a:extLst>
              <a:ext uri="{FF2B5EF4-FFF2-40B4-BE49-F238E27FC236}">
                <a16:creationId xmlns:a16="http://schemas.microsoft.com/office/drawing/2014/main" id="{8EEA6D6C-24A7-4814-8C70-2146DEBE3F51}"/>
              </a:ext>
            </a:extLst>
          </p:cNvPr>
          <p:cNvSpPr>
            <a:spLocks noGrp="1"/>
          </p:cNvSpPr>
          <p:nvPr>
            <p:ph type="body" idx="1" hasCustomPrompt="1"/>
          </p:nvPr>
        </p:nvSpPr>
        <p:spPr>
          <a:xfrm>
            <a:off x="572708" y="2571751"/>
            <a:ext cx="7886700" cy="1125140"/>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M</a:t>
            </a:r>
            <a:r>
              <a:rPr lang="en-US"/>
              <a:t>ore detail here</a:t>
            </a:r>
          </a:p>
        </p:txBody>
      </p:sp>
      <p:sp>
        <p:nvSpPr>
          <p:cNvPr id="9" name="Date Placeholder 3">
            <a:extLst>
              <a:ext uri="{FF2B5EF4-FFF2-40B4-BE49-F238E27FC236}">
                <a16:creationId xmlns:a16="http://schemas.microsoft.com/office/drawing/2014/main" id="{1A485BDC-F0CD-43AB-B137-68E3CCCBED9A}"/>
              </a:ext>
            </a:extLst>
          </p:cNvPr>
          <p:cNvSpPr>
            <a:spLocks noGrp="1"/>
          </p:cNvSpPr>
          <p:nvPr>
            <p:ph type="dt" sz="half" idx="10"/>
          </p:nvPr>
        </p:nvSpPr>
        <p:spPr>
          <a:xfrm>
            <a:off x="628650" y="4767263"/>
            <a:ext cx="2057400" cy="273844"/>
          </a:xfrm>
          <a:prstGeom prst="rect">
            <a:avLst/>
          </a:prstGeom>
        </p:spPr>
        <p:txBody>
          <a:bodyPr/>
          <a:lstStyle/>
          <a:p>
            <a:fld id="{501C917F-D527-4B68-BDEC-7DFA8574ED03}" type="datetimeFigureOut">
              <a:rPr lang="en-US" smtClean="0"/>
              <a:t>9/29/2021</a:t>
            </a:fld>
            <a:endParaRPr lang="en-US"/>
          </a:p>
        </p:txBody>
      </p:sp>
      <p:sp>
        <p:nvSpPr>
          <p:cNvPr id="10" name="Slide Number Placeholder 5">
            <a:extLst>
              <a:ext uri="{FF2B5EF4-FFF2-40B4-BE49-F238E27FC236}">
                <a16:creationId xmlns:a16="http://schemas.microsoft.com/office/drawing/2014/main" id="{6B5A3A96-4266-4CC0-BB20-2FCBF4BCB20E}"/>
              </a:ext>
            </a:extLst>
          </p:cNvPr>
          <p:cNvSpPr>
            <a:spLocks noGrp="1"/>
          </p:cNvSpPr>
          <p:nvPr>
            <p:ph type="sldNum" sz="quarter" idx="12"/>
          </p:nvPr>
        </p:nvSpPr>
        <p:spPr>
          <a:xfrm>
            <a:off x="6457950" y="4767263"/>
            <a:ext cx="2057400" cy="273844"/>
          </a:xfrm>
          <a:prstGeom prst="rect">
            <a:avLst/>
          </a:prstGeom>
        </p:spPr>
        <p:txBody>
          <a:bodyPr/>
          <a:lstStyle/>
          <a:p>
            <a:fld id="{2495775B-8A11-4B89-8673-01924A725048}" type="slidenum">
              <a:rPr lang="en-US" smtClean="0"/>
              <a:t>‹#›</a:t>
            </a:fld>
            <a:endParaRPr lang="en-US"/>
          </a:p>
        </p:txBody>
      </p:sp>
      <p:pic>
        <p:nvPicPr>
          <p:cNvPr id="11" name="Graphic 10">
            <a:extLst>
              <a:ext uri="{FF2B5EF4-FFF2-40B4-BE49-F238E27FC236}">
                <a16:creationId xmlns:a16="http://schemas.microsoft.com/office/drawing/2014/main" id="{31D37420-ED09-419B-B6B3-0A155C0AA1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005612"/>
            <a:ext cx="9268536" cy="1714500"/>
          </a:xfrm>
          <a:prstGeom prst="rect">
            <a:avLst/>
          </a:prstGeom>
        </p:spPr>
      </p:pic>
    </p:spTree>
    <p:extLst>
      <p:ext uri="{BB962C8B-B14F-4D97-AF65-F5344CB8AC3E}">
        <p14:creationId xmlns:p14="http://schemas.microsoft.com/office/powerpoint/2010/main" val="34247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B838F91-8F8C-4997-9851-C370CCF22C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15448" y="108034"/>
            <a:ext cx="3395857" cy="4919124"/>
          </a:xfrm>
          <a:prstGeom prst="rect">
            <a:avLst/>
          </a:prstGeom>
        </p:spPr>
      </p:pic>
      <p:sp>
        <p:nvSpPr>
          <p:cNvPr id="6" name="Title 1">
            <a:extLst>
              <a:ext uri="{FF2B5EF4-FFF2-40B4-BE49-F238E27FC236}">
                <a16:creationId xmlns:a16="http://schemas.microsoft.com/office/drawing/2014/main" id="{5D2F4148-85A2-4CBF-9478-D7F19F6E0090}"/>
              </a:ext>
            </a:extLst>
          </p:cNvPr>
          <p:cNvSpPr>
            <a:spLocks noGrp="1"/>
          </p:cNvSpPr>
          <p:nvPr>
            <p:ph type="ctrTitle" hasCustomPrompt="1"/>
          </p:nvPr>
        </p:nvSpPr>
        <p:spPr>
          <a:xfrm>
            <a:off x="498143" y="2064820"/>
            <a:ext cx="4923430" cy="461210"/>
          </a:xfrm>
          <a:prstGeom prst="rect">
            <a:avLst/>
          </a:prstGeom>
        </p:spPr>
        <p:txBody>
          <a:bodyPr>
            <a:normAutofit fontScale="90000"/>
          </a:bodyPr>
          <a:lstStyle>
            <a:lvl1pPr algn="l">
              <a:defRPr b="1" baseline="0">
                <a:solidFill>
                  <a:schemeClr val="bg2"/>
                </a:solidFill>
                <a:latin typeface="+mn-lt"/>
              </a:defRPr>
            </a:lvl1pPr>
          </a:lstStyle>
          <a:p>
            <a:pPr algn="l"/>
            <a:r>
              <a:rPr lang="en-GB"/>
              <a:t>Introduction slide 1</a:t>
            </a:r>
            <a:endParaRPr lang="en-US"/>
          </a:p>
        </p:txBody>
      </p:sp>
      <p:sp>
        <p:nvSpPr>
          <p:cNvPr id="7" name="Subtitle 2">
            <a:extLst>
              <a:ext uri="{FF2B5EF4-FFF2-40B4-BE49-F238E27FC236}">
                <a16:creationId xmlns:a16="http://schemas.microsoft.com/office/drawing/2014/main" id="{E53C0A20-DD5B-4057-A9BE-E8E27ED96B6B}"/>
              </a:ext>
            </a:extLst>
          </p:cNvPr>
          <p:cNvSpPr>
            <a:spLocks noGrp="1"/>
          </p:cNvSpPr>
          <p:nvPr>
            <p:ph type="subTitle" idx="1"/>
          </p:nvPr>
        </p:nvSpPr>
        <p:spPr>
          <a:xfrm>
            <a:off x="498143" y="2940001"/>
            <a:ext cx="5003611" cy="728609"/>
          </a:xfrm>
          <a:prstGeom prst="rect">
            <a:avLst/>
          </a:prstGeom>
        </p:spPr>
        <p:txBody>
          <a:bodyPr/>
          <a:lstStyle>
            <a:lvl1pPr marL="0" indent="0">
              <a:buNone/>
              <a:defRPr/>
            </a:lvl1pPr>
          </a:lstStyle>
          <a:p>
            <a:pPr algn="l"/>
            <a:r>
              <a:rPr lang="en-GB" err="1"/>
              <a:t>Subheader</a:t>
            </a:r>
            <a:r>
              <a:rPr lang="en-GB"/>
              <a:t> goes here</a:t>
            </a:r>
            <a:endParaRPr lang="en-US"/>
          </a:p>
        </p:txBody>
      </p:sp>
      <p:pic>
        <p:nvPicPr>
          <p:cNvPr id="8" name="Picture 7" descr="A close up of a sign&#10;&#10;Description automatically generated">
            <a:extLst>
              <a:ext uri="{FF2B5EF4-FFF2-40B4-BE49-F238E27FC236}">
                <a16:creationId xmlns:a16="http://schemas.microsoft.com/office/drawing/2014/main" id="{069B4E56-FE76-4570-A98D-4FF325DCA3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8143" y="470741"/>
            <a:ext cx="1357256" cy="750823"/>
          </a:xfrm>
          <a:prstGeom prst="rect">
            <a:avLst/>
          </a:prstGeom>
        </p:spPr>
      </p:pic>
    </p:spTree>
    <p:extLst>
      <p:ext uri="{BB962C8B-B14F-4D97-AF65-F5344CB8AC3E}">
        <p14:creationId xmlns:p14="http://schemas.microsoft.com/office/powerpoint/2010/main" val="59842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Divi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064F60-87BF-415D-886D-22103B1B13B0}"/>
              </a:ext>
            </a:extLst>
          </p:cNvPr>
          <p:cNvSpPr>
            <a:spLocks noGrp="1"/>
          </p:cNvSpPr>
          <p:nvPr>
            <p:ph type="title" hasCustomPrompt="1"/>
          </p:nvPr>
        </p:nvSpPr>
        <p:spPr>
          <a:xfrm>
            <a:off x="1155301" y="431600"/>
            <a:ext cx="6833399" cy="2139553"/>
          </a:xfrm>
          <a:prstGeom prst="rect">
            <a:avLst/>
          </a:prstGeom>
        </p:spPr>
        <p:txBody>
          <a:bodyPr anchor="b"/>
          <a:lstStyle>
            <a:lvl1pPr algn="ctr">
              <a:defRPr sz="4500" b="1">
                <a:solidFill>
                  <a:schemeClr val="bg2"/>
                </a:solidFill>
                <a:latin typeface="+mn-lt"/>
              </a:defRPr>
            </a:lvl1pPr>
          </a:lstStyle>
          <a:p>
            <a:r>
              <a:rPr lang="en-US"/>
              <a:t>Section Divide</a:t>
            </a:r>
          </a:p>
        </p:txBody>
      </p:sp>
      <p:sp>
        <p:nvSpPr>
          <p:cNvPr id="6" name="Text Placeholder 2">
            <a:extLst>
              <a:ext uri="{FF2B5EF4-FFF2-40B4-BE49-F238E27FC236}">
                <a16:creationId xmlns:a16="http://schemas.microsoft.com/office/drawing/2014/main" id="{EC5C145E-FB28-4963-BD48-7C997769A68B}"/>
              </a:ext>
            </a:extLst>
          </p:cNvPr>
          <p:cNvSpPr>
            <a:spLocks noGrp="1"/>
          </p:cNvSpPr>
          <p:nvPr>
            <p:ph type="body" idx="1" hasCustomPrompt="1"/>
          </p:nvPr>
        </p:nvSpPr>
        <p:spPr>
          <a:xfrm>
            <a:off x="1155301" y="2878466"/>
            <a:ext cx="6833399" cy="1125140"/>
          </a:xfrm>
          <a:prstGeom prst="rect">
            <a:avLst/>
          </a:prstGeom>
        </p:spPr>
        <p:txBody>
          <a:bodyPr/>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M</a:t>
            </a:r>
            <a:r>
              <a:rPr lang="en-US"/>
              <a:t>ore detail here</a:t>
            </a:r>
          </a:p>
        </p:txBody>
      </p:sp>
      <p:sp>
        <p:nvSpPr>
          <p:cNvPr id="7" name="Date Placeholder 3">
            <a:extLst>
              <a:ext uri="{FF2B5EF4-FFF2-40B4-BE49-F238E27FC236}">
                <a16:creationId xmlns:a16="http://schemas.microsoft.com/office/drawing/2014/main" id="{42DEF1A5-5DB7-4004-9F28-82FF9D879861}"/>
              </a:ext>
            </a:extLst>
          </p:cNvPr>
          <p:cNvSpPr>
            <a:spLocks noGrp="1"/>
          </p:cNvSpPr>
          <p:nvPr>
            <p:ph type="dt" sz="half" idx="10"/>
          </p:nvPr>
        </p:nvSpPr>
        <p:spPr>
          <a:xfrm>
            <a:off x="1681952" y="4767262"/>
            <a:ext cx="2057400" cy="273844"/>
          </a:xfrm>
          <a:prstGeom prst="rect">
            <a:avLst/>
          </a:prstGeom>
        </p:spPr>
        <p:txBody>
          <a:bodyPr/>
          <a:lstStyle/>
          <a:p>
            <a:fld id="{501C917F-D527-4B68-BDEC-7DFA8574ED03}" type="datetimeFigureOut">
              <a:rPr lang="en-US" smtClean="0"/>
              <a:t>9/29/2021</a:t>
            </a:fld>
            <a:endParaRPr lang="en-US"/>
          </a:p>
        </p:txBody>
      </p:sp>
      <p:sp>
        <p:nvSpPr>
          <p:cNvPr id="8" name="Slide Number Placeholder 5">
            <a:extLst>
              <a:ext uri="{FF2B5EF4-FFF2-40B4-BE49-F238E27FC236}">
                <a16:creationId xmlns:a16="http://schemas.microsoft.com/office/drawing/2014/main" id="{16C548FE-5004-47D6-82CC-C5C256F5EFF0}"/>
              </a:ext>
            </a:extLst>
          </p:cNvPr>
          <p:cNvSpPr>
            <a:spLocks noGrp="1"/>
          </p:cNvSpPr>
          <p:nvPr>
            <p:ph type="sldNum" sz="quarter" idx="12"/>
          </p:nvPr>
        </p:nvSpPr>
        <p:spPr>
          <a:xfrm>
            <a:off x="6457950" y="4767263"/>
            <a:ext cx="2057400" cy="273844"/>
          </a:xfrm>
          <a:prstGeom prst="rect">
            <a:avLst/>
          </a:prstGeom>
        </p:spPr>
        <p:txBody>
          <a:bodyPr/>
          <a:lstStyle/>
          <a:p>
            <a:fld id="{2495775B-8A11-4B89-8673-01924A725048}" type="slidenum">
              <a:rPr lang="en-US" smtClean="0"/>
              <a:t>‹#›</a:t>
            </a:fld>
            <a:endParaRPr lang="en-US"/>
          </a:p>
        </p:txBody>
      </p:sp>
      <p:pic>
        <p:nvPicPr>
          <p:cNvPr id="9" name="Graphic 8">
            <a:extLst>
              <a:ext uri="{FF2B5EF4-FFF2-40B4-BE49-F238E27FC236}">
                <a16:creationId xmlns:a16="http://schemas.microsoft.com/office/drawing/2014/main" id="{A073C2A3-25C0-4774-8487-5ADF427169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127340" y="2014952"/>
            <a:ext cx="6020068" cy="1113596"/>
          </a:xfrm>
          <a:prstGeom prst="rect">
            <a:avLst/>
          </a:prstGeom>
        </p:spPr>
      </p:pic>
      <p:pic>
        <p:nvPicPr>
          <p:cNvPr id="11" name="Graphic 10">
            <a:extLst>
              <a:ext uri="{FF2B5EF4-FFF2-40B4-BE49-F238E27FC236}">
                <a16:creationId xmlns:a16="http://schemas.microsoft.com/office/drawing/2014/main" id="{6C9C6AB0-7EB8-4DC7-8DB0-66A23A3CB1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5251274" y="2014951"/>
            <a:ext cx="6020068" cy="1113596"/>
          </a:xfrm>
          <a:prstGeom prst="rect">
            <a:avLst/>
          </a:prstGeom>
        </p:spPr>
      </p:pic>
    </p:spTree>
    <p:extLst>
      <p:ext uri="{BB962C8B-B14F-4D97-AF65-F5344CB8AC3E}">
        <p14:creationId xmlns:p14="http://schemas.microsoft.com/office/powerpoint/2010/main" val="304882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1EC4-063B-48BC-9E3E-5692AE8F1546}"/>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3E51CAE-067D-42BC-85B6-20BAB51BA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54429-2122-4119-B4DD-97604FC4E139}"/>
              </a:ext>
            </a:extLst>
          </p:cNvPr>
          <p:cNvSpPr>
            <a:spLocks noGrp="1"/>
          </p:cNvSpPr>
          <p:nvPr>
            <p:ph type="dt" sz="half" idx="10"/>
          </p:nvPr>
        </p:nvSpPr>
        <p:spPr/>
        <p:txBody>
          <a:bodyPr/>
          <a:lstStyle/>
          <a:p>
            <a:fld id="{26803615-6E07-480E-A15D-58EED7B2A9F6}" type="datetimeFigureOut">
              <a:rPr lang="en-US" smtClean="0"/>
              <a:t>9/29/2021</a:t>
            </a:fld>
            <a:endParaRPr lang="en-US"/>
          </a:p>
        </p:txBody>
      </p:sp>
      <p:sp>
        <p:nvSpPr>
          <p:cNvPr id="6" name="Slide Number Placeholder 5">
            <a:extLst>
              <a:ext uri="{FF2B5EF4-FFF2-40B4-BE49-F238E27FC236}">
                <a16:creationId xmlns:a16="http://schemas.microsoft.com/office/drawing/2014/main" id="{53BE4426-653F-41C4-A4B4-F7A2F8821BA0}"/>
              </a:ext>
            </a:extLst>
          </p:cNvPr>
          <p:cNvSpPr>
            <a:spLocks noGrp="1"/>
          </p:cNvSpPr>
          <p:nvPr>
            <p:ph type="sldNum" sz="quarter" idx="12"/>
          </p:nvPr>
        </p:nvSpPr>
        <p:spPr/>
        <p:txBody>
          <a:bodyPr/>
          <a:lstStyle/>
          <a:p>
            <a:fld id="{325D2D4B-105D-4271-A20D-FB0A5BBB56B8}" type="slidenum">
              <a:rPr lang="en-US" smtClean="0"/>
              <a:t>‹#›</a:t>
            </a:fld>
            <a:endParaRPr lang="en-US"/>
          </a:p>
        </p:txBody>
      </p:sp>
    </p:spTree>
    <p:extLst>
      <p:ext uri="{BB962C8B-B14F-4D97-AF65-F5344CB8AC3E}">
        <p14:creationId xmlns:p14="http://schemas.microsoft.com/office/powerpoint/2010/main" val="670000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3.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1.jpeg"/><Relationship Id="rId5" Type="http://schemas.openxmlformats.org/officeDocument/2006/relationships/slideLayout" Target="../slideLayouts/slideLayout21.xml"/><Relationship Id="rId10" Type="http://schemas.openxmlformats.org/officeDocument/2006/relationships/image" Target="file:///\\localhost\Users\sue\1%20Work\1%20Live%20jobs\Powerpoint\UNISON_generic\UNISON_strip2.jpg" TargetMode="External"/><Relationship Id="rId4" Type="http://schemas.openxmlformats.org/officeDocument/2006/relationships/slideLayout" Target="../slideLayouts/slideLayout20.xml"/><Relationship Id="rId9" Type="http://schemas.openxmlformats.org/officeDocument/2006/relationships/image" Target="../media/image2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AA6131-27F0-41BD-9810-87A446C5BC2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87E1C-9498-49CF-A643-BC534964FDC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068CD-4463-4500-9C51-DD547297AF7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C348AD7-F639-49C4-A58E-197BAEB8D845}" type="datetimeFigureOut">
              <a:rPr lang="en-US" smtClean="0"/>
              <a:t>9/29/2021</a:t>
            </a:fld>
            <a:endParaRPr lang="en-US"/>
          </a:p>
        </p:txBody>
      </p:sp>
      <p:sp>
        <p:nvSpPr>
          <p:cNvPr id="6" name="Slide Number Placeholder 5">
            <a:extLst>
              <a:ext uri="{FF2B5EF4-FFF2-40B4-BE49-F238E27FC236}">
                <a16:creationId xmlns:a16="http://schemas.microsoft.com/office/drawing/2014/main" id="{1628A9BA-7884-4BD9-832D-A4E13D4EA52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8B2439-0563-4114-A805-3E04874F822C}" type="slidenum">
              <a:rPr lang="en-US" smtClean="0"/>
              <a:t>‹#›</a:t>
            </a:fld>
            <a:endParaRPr lang="en-US"/>
          </a:p>
        </p:txBody>
      </p:sp>
    </p:spTree>
    <p:extLst>
      <p:ext uri="{BB962C8B-B14F-4D97-AF65-F5344CB8AC3E}">
        <p14:creationId xmlns:p14="http://schemas.microsoft.com/office/powerpoint/2010/main" val="6812424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Lst>
  <p:txStyles>
    <p:titleStyle>
      <a:lvl1pPr algn="l"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F645F7BC-0E58-4FA0-B0F9-1B6F572D0282}"/>
              </a:ext>
            </a:extLst>
          </p:cNvPr>
          <p:cNvSpPr txBox="1"/>
          <p:nvPr/>
        </p:nvSpPr>
        <p:spPr>
          <a:xfrm>
            <a:off x="5645478" y="117333"/>
            <a:ext cx="2998989" cy="234036"/>
          </a:xfrm>
          <a:prstGeom prst="rect">
            <a:avLst/>
          </a:prstGeom>
          <a:noFill/>
          <a:ln cap="flat">
            <a:noFill/>
          </a:ln>
        </p:spPr>
        <p:txBody>
          <a:bodyPr vert="horz" wrap="square" lIns="68580" tIns="34290" rIns="68580" bIns="34290" anchor="t"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25" b="0" i="0" u="none" strike="noStrike" kern="1200" cap="none" spc="0" baseline="0">
              <a:solidFill>
                <a:srgbClr val="028581"/>
              </a:solidFill>
              <a:uFillTx/>
              <a:latin typeface="Calibri bold" pitchFamily="34"/>
              <a:cs typeface="Calibri bold" pitchFamily="34"/>
            </a:endParaRPr>
          </a:p>
        </p:txBody>
      </p:sp>
      <p:sp>
        <p:nvSpPr>
          <p:cNvPr id="4" name="Date Placeholder 3">
            <a:extLst>
              <a:ext uri="{FF2B5EF4-FFF2-40B4-BE49-F238E27FC236}">
                <a16:creationId xmlns:a16="http://schemas.microsoft.com/office/drawing/2014/main" id="{4A7F23D3-00A1-4FD9-A263-E2E0098A560B}"/>
              </a:ext>
            </a:extLst>
          </p:cNvPr>
          <p:cNvSpPr txBox="1"/>
          <p:nvPr/>
        </p:nvSpPr>
        <p:spPr>
          <a:xfrm>
            <a:off x="404601" y="146966"/>
            <a:ext cx="2998989" cy="234036"/>
          </a:xfrm>
          <a:prstGeom prst="rect">
            <a:avLst/>
          </a:prstGeom>
          <a:noFill/>
          <a:ln cap="flat">
            <a:noFill/>
          </a:ln>
        </p:spPr>
        <p:txBody>
          <a:bodyPr vert="horz" wrap="square" lIns="68580" tIns="34290" rIns="68580" bIns="3429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25" b="0" i="0" u="none" strike="noStrike" kern="1200" cap="none" spc="0" baseline="0">
              <a:solidFill>
                <a:srgbClr val="028581"/>
              </a:solidFill>
              <a:uFillTx/>
              <a:latin typeface="Calibri bold" pitchFamily="34"/>
              <a:cs typeface="Calibri bold" pitchFamily="34"/>
            </a:endParaRPr>
          </a:p>
        </p:txBody>
      </p:sp>
      <p:pic>
        <p:nvPicPr>
          <p:cNvPr id="5" name="Picture 4" descr="A close up of a logo&#10;&#10;Description automatically generated">
            <a:extLst>
              <a:ext uri="{FF2B5EF4-FFF2-40B4-BE49-F238E27FC236}">
                <a16:creationId xmlns:a16="http://schemas.microsoft.com/office/drawing/2014/main" id="{0D63A00B-A73A-4C57-BDB2-5454F6075B0D}"/>
              </a:ext>
            </a:extLst>
          </p:cNvPr>
          <p:cNvPicPr/>
          <p:nvPr userDrawn="1"/>
        </p:nvPicPr>
        <p:blipFill rotWithShape="1">
          <a:blip r:embed="rId5"/>
          <a:srcRect l="1" r="86" b="87193"/>
          <a:stretch/>
        </p:blipFill>
        <p:spPr>
          <a:xfrm>
            <a:off x="87961" y="4272727"/>
            <a:ext cx="9060146" cy="870774"/>
          </a:xfrm>
          <a:prstGeom prst="rect">
            <a:avLst/>
          </a:prstGeom>
          <a:noFill/>
          <a:ln>
            <a:noFill/>
            <a:prstDash/>
          </a:ln>
        </p:spPr>
      </p:pic>
    </p:spTree>
    <p:extLst>
      <p:ext uri="{BB962C8B-B14F-4D97-AF65-F5344CB8AC3E}">
        <p14:creationId xmlns:p14="http://schemas.microsoft.com/office/powerpoint/2010/main" val="91001405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A69ACE-1F42-41D9-8675-1BA4EF1E3E0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0E5DAC-BABD-4289-A7CF-8C891A9BE4C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FA3E3-381F-4521-923F-0A5A05637D4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6803615-6E07-480E-A15D-58EED7B2A9F6}" type="datetimeFigureOut">
              <a:rPr lang="en-US" smtClean="0"/>
              <a:t>9/29/2021</a:t>
            </a:fld>
            <a:endParaRPr lang="en-US"/>
          </a:p>
        </p:txBody>
      </p:sp>
      <p:sp>
        <p:nvSpPr>
          <p:cNvPr id="6" name="Slide Number Placeholder 5">
            <a:extLst>
              <a:ext uri="{FF2B5EF4-FFF2-40B4-BE49-F238E27FC236}">
                <a16:creationId xmlns:a16="http://schemas.microsoft.com/office/drawing/2014/main" id="{5E958C36-AD7A-407E-9F87-1FA5A2BA4E1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25D2D4B-105D-4271-A20D-FB0A5BBB56B8}" type="slidenum">
              <a:rPr lang="en-US" smtClean="0"/>
              <a:t>‹#›</a:t>
            </a:fld>
            <a:endParaRPr lang="en-US"/>
          </a:p>
        </p:txBody>
      </p:sp>
    </p:spTree>
    <p:extLst>
      <p:ext uri="{BB962C8B-B14F-4D97-AF65-F5344CB8AC3E}">
        <p14:creationId xmlns:p14="http://schemas.microsoft.com/office/powerpoint/2010/main" val="4069254649"/>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txStyles>
    <p:titleStyle>
      <a:lvl1pPr algn="l" defTabSz="685800" rtl="0" eaLnBrk="1" latinLnBrk="0" hangingPunct="1">
        <a:lnSpc>
          <a:spcPct val="90000"/>
        </a:lnSpc>
        <a:spcBef>
          <a:spcPct val="0"/>
        </a:spcBef>
        <a:buNone/>
        <a:defRPr sz="3300" b="1" kern="1200">
          <a:solidFill>
            <a:srgbClr val="044D4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1" descr="Macintosh HD:Users:sue:1 Work:1 Live jobs:manager's_forum:MF_powerpoint:strip.jpg"/>
          <p:cNvPicPr>
            <a:picLocks noChangeAspect="1" noChangeArrowheads="1"/>
          </p:cNvPicPr>
          <p:nvPr/>
        </p:nvPicPr>
        <p:blipFill>
          <a:blip r:embed="rId9" r:link="rId10"/>
          <a:srcRect/>
          <a:stretch>
            <a:fillRect/>
          </a:stretch>
        </p:blipFill>
        <p:spPr bwMode="auto">
          <a:xfrm>
            <a:off x="0" y="0"/>
            <a:ext cx="973138" cy="5143500"/>
          </a:xfrm>
          <a:prstGeom prst="rect">
            <a:avLst/>
          </a:prstGeom>
          <a:noFill/>
          <a:ln w="9525">
            <a:noFill/>
            <a:miter lim="800000"/>
            <a:headEnd/>
            <a:tailEnd/>
          </a:ln>
        </p:spPr>
      </p:pic>
      <p:sp>
        <p:nvSpPr>
          <p:cNvPr id="1027" name="Rectangle 4"/>
          <p:cNvSpPr>
            <a:spLocks noGrp="1" noChangeArrowheads="1"/>
          </p:cNvSpPr>
          <p:nvPr>
            <p:ph type="title"/>
          </p:nvPr>
        </p:nvSpPr>
        <p:spPr bwMode="auto">
          <a:xfrm>
            <a:off x="1295400" y="457200"/>
            <a:ext cx="7162800" cy="8572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3077" name="Rectangle 5"/>
          <p:cNvSpPr>
            <a:spLocks noGrp="1" noChangeArrowheads="1"/>
          </p:cNvSpPr>
          <p:nvPr>
            <p:ph type="body" idx="1"/>
          </p:nvPr>
        </p:nvSpPr>
        <p:spPr bwMode="auto">
          <a:xfrm>
            <a:off x="1295400" y="1485900"/>
            <a:ext cx="7162800" cy="2857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0" descr="Macintosh HD:Users:sue:1 Work:1 Live jobs:manager's_forum:MF_powerpoint:logo.jpg"/>
          <p:cNvPicPr>
            <a:picLocks noChangeAspect="1" noChangeArrowheads="1"/>
          </p:cNvPicPr>
          <p:nvPr/>
        </p:nvPicPr>
        <p:blipFill>
          <a:blip r:embed="rId11"/>
          <a:srcRect/>
          <a:stretch>
            <a:fillRect/>
          </a:stretch>
        </p:blipFill>
        <p:spPr bwMode="auto">
          <a:xfrm>
            <a:off x="7424530" y="228600"/>
            <a:ext cx="1143208" cy="475060"/>
          </a:xfrm>
          <a:prstGeom prst="rect">
            <a:avLst/>
          </a:prstGeom>
          <a:noFill/>
          <a:ln w="9525">
            <a:noFill/>
            <a:miter lim="800000"/>
            <a:headEnd/>
            <a:tailEnd/>
          </a:ln>
        </p:spPr>
      </p:pic>
    </p:spTree>
    <p:extLst>
      <p:ext uri="{BB962C8B-B14F-4D97-AF65-F5344CB8AC3E}">
        <p14:creationId xmlns:p14="http://schemas.microsoft.com/office/powerpoint/2010/main" val="283920097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fade">
                                      <p:cBhvr>
                                        <p:cTn id="7" dur="1000"/>
                                        <p:tgtEl>
                                          <p:spTgt spid="307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77">
                                            <p:txEl>
                                              <p:pRg st="1" end="1"/>
                                            </p:txEl>
                                          </p:spTgt>
                                        </p:tgtEl>
                                        <p:attrNameLst>
                                          <p:attrName>style.visibility</p:attrName>
                                        </p:attrNameLst>
                                      </p:cBhvr>
                                      <p:to>
                                        <p:strVal val="visible"/>
                                      </p:to>
                                    </p:set>
                                    <p:animEffect transition="in" filter="fade">
                                      <p:cBhvr>
                                        <p:cTn id="11" dur="1000"/>
                                        <p:tgtEl>
                                          <p:spTgt spid="3077">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077">
                                            <p:txEl>
                                              <p:pRg st="2" end="2"/>
                                            </p:txEl>
                                          </p:spTgt>
                                        </p:tgtEl>
                                        <p:attrNameLst>
                                          <p:attrName>style.visibility</p:attrName>
                                        </p:attrNameLst>
                                      </p:cBhvr>
                                      <p:to>
                                        <p:strVal val="visible"/>
                                      </p:to>
                                    </p:set>
                                    <p:animEffect transition="in" filter="fade">
                                      <p:cBhvr>
                                        <p:cTn id="15" dur="1000"/>
                                        <p:tgtEl>
                                          <p:spTgt spid="3077">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077">
                                            <p:txEl>
                                              <p:pRg st="3" end="3"/>
                                            </p:txEl>
                                          </p:spTgt>
                                        </p:tgtEl>
                                        <p:attrNameLst>
                                          <p:attrName>style.visibility</p:attrName>
                                        </p:attrNameLst>
                                      </p:cBhvr>
                                      <p:to>
                                        <p:strVal val="visible"/>
                                      </p:to>
                                    </p:set>
                                    <p:animEffect transition="in" filter="fade">
                                      <p:cBhvr>
                                        <p:cTn id="19" dur="1000"/>
                                        <p:tgtEl>
                                          <p:spTgt spid="3077">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077">
                                            <p:txEl>
                                              <p:pRg st="4" end="4"/>
                                            </p:txEl>
                                          </p:spTgt>
                                        </p:tgtEl>
                                        <p:attrNameLst>
                                          <p:attrName>style.visibility</p:attrName>
                                        </p:attrNameLst>
                                      </p:cBhvr>
                                      <p:to>
                                        <p:strVal val="visible"/>
                                      </p:to>
                                    </p:set>
                                    <p:animEffect transition="in" filter="fade">
                                      <p:cBhvr>
                                        <p:cTn id="23" dur="1000"/>
                                        <p:tgtEl>
                                          <p:spTgt spid="30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p:tmplLst>
          <p:tmpl lvl="1">
            <p:tnLst>
              <p:par>
                <p:cTn presetID="10" presetClass="entr" presetSubtype="0" fill="hold" nodeType="afterEffect">
                  <p:stCondLst>
                    <p:cond delay="0"/>
                  </p:stCondLst>
                  <p:childTnLst>
                    <p:set>
                      <p:cBhvr>
                        <p:cTn dur="1" fill="hold">
                          <p:stCondLst>
                            <p:cond delay="0"/>
                          </p:stCondLst>
                        </p:cTn>
                        <p:tgtEl>
                          <p:spTgt spid="3077"/>
                        </p:tgtEl>
                        <p:attrNameLst>
                          <p:attrName>style.visibility</p:attrName>
                        </p:attrNameLst>
                      </p:cBhvr>
                      <p:to>
                        <p:strVal val="visible"/>
                      </p:to>
                    </p:set>
                    <p:animEffect transition="in" filter="fade">
                      <p:cBhvr>
                        <p:cTn dur="1000"/>
                        <p:tgtEl>
                          <p:spTgt spid="307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077"/>
                        </p:tgtEl>
                        <p:attrNameLst>
                          <p:attrName>style.visibility</p:attrName>
                        </p:attrNameLst>
                      </p:cBhvr>
                      <p:to>
                        <p:strVal val="visible"/>
                      </p:to>
                    </p:set>
                    <p:animEffect transition="in" filter="fade">
                      <p:cBhvr>
                        <p:cTn dur="1000"/>
                        <p:tgtEl>
                          <p:spTgt spid="307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077"/>
                        </p:tgtEl>
                        <p:attrNameLst>
                          <p:attrName>style.visibility</p:attrName>
                        </p:attrNameLst>
                      </p:cBhvr>
                      <p:to>
                        <p:strVal val="visible"/>
                      </p:to>
                    </p:set>
                    <p:animEffect transition="in" filter="fade">
                      <p:cBhvr>
                        <p:cTn dur="1000"/>
                        <p:tgtEl>
                          <p:spTgt spid="307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077"/>
                        </p:tgtEl>
                        <p:attrNameLst>
                          <p:attrName>style.visibility</p:attrName>
                        </p:attrNameLst>
                      </p:cBhvr>
                      <p:to>
                        <p:strVal val="visible"/>
                      </p:to>
                    </p:set>
                    <p:animEffect transition="in" filter="fade">
                      <p:cBhvr>
                        <p:cTn dur="1000"/>
                        <p:tgtEl>
                          <p:spTgt spid="307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077"/>
                        </p:tgtEl>
                        <p:attrNameLst>
                          <p:attrName>style.visibility</p:attrName>
                        </p:attrNameLst>
                      </p:cBhvr>
                      <p:to>
                        <p:strVal val="visible"/>
                      </p:to>
                    </p:set>
                    <p:animEffect transition="in" filter="fade">
                      <p:cBhvr>
                        <p:cTn dur="1000"/>
                        <p:tgtEl>
                          <p:spTgt spid="3077"/>
                        </p:tgtEl>
                      </p:cBhvr>
                    </p:animEffect>
                  </p:childTnLst>
                </p:cTn>
              </p:par>
            </p:tnLst>
          </p:tmpl>
        </p:tmplLst>
      </p:bldP>
    </p:bldLst>
  </p:timing>
  <p:txStyles>
    <p:titleStyle>
      <a:lvl1pPr algn="l" rtl="0" eaLnBrk="0" fontAlgn="base" hangingPunct="0">
        <a:spcBef>
          <a:spcPct val="0"/>
        </a:spcBef>
        <a:spcAft>
          <a:spcPct val="0"/>
        </a:spcAft>
        <a:defRPr sz="2700">
          <a:solidFill>
            <a:srgbClr val="49176E"/>
          </a:solidFill>
          <a:latin typeface="+mj-lt"/>
          <a:ea typeface="ヒラギノ角ゴ Pro W3" pitchFamily="26" charset="-128"/>
          <a:cs typeface="ヒラギノ角ゴ Pro W3" pitchFamily="26" charset="-128"/>
        </a:defRPr>
      </a:lvl1pPr>
      <a:lvl2pPr algn="l" rtl="0" eaLnBrk="0" fontAlgn="base" hangingPunct="0">
        <a:spcBef>
          <a:spcPct val="0"/>
        </a:spcBef>
        <a:spcAft>
          <a:spcPct val="0"/>
        </a:spcAft>
        <a:defRPr sz="2700">
          <a:solidFill>
            <a:srgbClr val="49176E"/>
          </a:solidFill>
          <a:latin typeface="Arial" pitchFamily="26" charset="0"/>
          <a:ea typeface="ヒラギノ角ゴ Pro W3" pitchFamily="26" charset="-128"/>
          <a:cs typeface="ヒラギノ角ゴ Pro W3" pitchFamily="26" charset="-128"/>
        </a:defRPr>
      </a:lvl2pPr>
      <a:lvl3pPr algn="l" rtl="0" eaLnBrk="0" fontAlgn="base" hangingPunct="0">
        <a:spcBef>
          <a:spcPct val="0"/>
        </a:spcBef>
        <a:spcAft>
          <a:spcPct val="0"/>
        </a:spcAft>
        <a:defRPr sz="2700">
          <a:solidFill>
            <a:srgbClr val="49176E"/>
          </a:solidFill>
          <a:latin typeface="Arial" pitchFamily="26" charset="0"/>
          <a:ea typeface="ヒラギノ角ゴ Pro W3" pitchFamily="26" charset="-128"/>
          <a:cs typeface="ヒラギノ角ゴ Pro W3" pitchFamily="26" charset="-128"/>
        </a:defRPr>
      </a:lvl3pPr>
      <a:lvl4pPr algn="l" rtl="0" eaLnBrk="0" fontAlgn="base" hangingPunct="0">
        <a:spcBef>
          <a:spcPct val="0"/>
        </a:spcBef>
        <a:spcAft>
          <a:spcPct val="0"/>
        </a:spcAft>
        <a:defRPr sz="2700">
          <a:solidFill>
            <a:srgbClr val="49176E"/>
          </a:solidFill>
          <a:latin typeface="Arial" pitchFamily="26" charset="0"/>
          <a:ea typeface="ヒラギノ角ゴ Pro W3" pitchFamily="26" charset="-128"/>
          <a:cs typeface="ヒラギノ角ゴ Pro W3" pitchFamily="26" charset="-128"/>
        </a:defRPr>
      </a:lvl4pPr>
      <a:lvl5pPr algn="l" rtl="0" eaLnBrk="0" fontAlgn="base" hangingPunct="0">
        <a:spcBef>
          <a:spcPct val="0"/>
        </a:spcBef>
        <a:spcAft>
          <a:spcPct val="0"/>
        </a:spcAft>
        <a:defRPr sz="2700">
          <a:solidFill>
            <a:srgbClr val="49176E"/>
          </a:solidFill>
          <a:latin typeface="Arial" pitchFamily="26" charset="0"/>
          <a:ea typeface="ヒラギノ角ゴ Pro W3" pitchFamily="26" charset="-128"/>
          <a:cs typeface="ヒラギノ角ゴ Pro W3" pitchFamily="26" charset="-128"/>
        </a:defRPr>
      </a:lvl5pPr>
      <a:lvl6pPr marL="342900" algn="l" rtl="0" eaLnBrk="1" fontAlgn="base" hangingPunct="1">
        <a:spcBef>
          <a:spcPct val="0"/>
        </a:spcBef>
        <a:spcAft>
          <a:spcPct val="0"/>
        </a:spcAft>
        <a:defRPr sz="2700">
          <a:solidFill>
            <a:srgbClr val="49176E"/>
          </a:solidFill>
          <a:latin typeface="Arial" pitchFamily="26" charset="0"/>
        </a:defRPr>
      </a:lvl6pPr>
      <a:lvl7pPr marL="685800" algn="l" rtl="0" eaLnBrk="1" fontAlgn="base" hangingPunct="1">
        <a:spcBef>
          <a:spcPct val="0"/>
        </a:spcBef>
        <a:spcAft>
          <a:spcPct val="0"/>
        </a:spcAft>
        <a:defRPr sz="2700">
          <a:solidFill>
            <a:srgbClr val="49176E"/>
          </a:solidFill>
          <a:latin typeface="Arial" pitchFamily="26" charset="0"/>
        </a:defRPr>
      </a:lvl7pPr>
      <a:lvl8pPr marL="1028700" algn="l" rtl="0" eaLnBrk="1" fontAlgn="base" hangingPunct="1">
        <a:spcBef>
          <a:spcPct val="0"/>
        </a:spcBef>
        <a:spcAft>
          <a:spcPct val="0"/>
        </a:spcAft>
        <a:defRPr sz="2700">
          <a:solidFill>
            <a:srgbClr val="49176E"/>
          </a:solidFill>
          <a:latin typeface="Arial" pitchFamily="26" charset="0"/>
        </a:defRPr>
      </a:lvl8pPr>
      <a:lvl9pPr marL="1371600" algn="l" rtl="0" eaLnBrk="1" fontAlgn="base" hangingPunct="1">
        <a:spcBef>
          <a:spcPct val="0"/>
        </a:spcBef>
        <a:spcAft>
          <a:spcPct val="0"/>
        </a:spcAft>
        <a:defRPr sz="2700">
          <a:solidFill>
            <a:srgbClr val="49176E"/>
          </a:solidFill>
          <a:latin typeface="Arial" pitchFamily="26" charset="0"/>
        </a:defRPr>
      </a:lvl9pPr>
    </p:titleStyle>
    <p:bodyStyle>
      <a:lvl1pPr marL="257175" indent="-257175" algn="l" rtl="0" eaLnBrk="0" fontAlgn="base" hangingPunct="0">
        <a:spcBef>
          <a:spcPct val="20000"/>
        </a:spcBef>
        <a:spcAft>
          <a:spcPct val="0"/>
        </a:spcAft>
        <a:defRPr sz="2100">
          <a:solidFill>
            <a:schemeClr val="tx1"/>
          </a:solidFill>
          <a:latin typeface="+mn-lt"/>
          <a:ea typeface="ヒラギノ角ゴ Pro W3" pitchFamily="26" charset="-128"/>
          <a:cs typeface="ヒラギノ角ゴ Pro W3" pitchFamily="26" charset="-128"/>
        </a:defRPr>
      </a:lvl1pPr>
      <a:lvl2pPr marL="428625" indent="-285750" algn="l" rtl="0" eaLnBrk="0" fontAlgn="base" hangingPunct="0">
        <a:spcBef>
          <a:spcPct val="20000"/>
        </a:spcBef>
        <a:spcAft>
          <a:spcPct val="0"/>
        </a:spcAft>
        <a:buClr>
          <a:schemeClr val="hlink"/>
        </a:buClr>
        <a:buSzPct val="70000"/>
        <a:buFont typeface="Webdings" pitchFamily="18" charset="2"/>
        <a:buChar char="="/>
        <a:defRPr sz="1800">
          <a:solidFill>
            <a:schemeClr val="tx1"/>
          </a:solidFill>
          <a:latin typeface="+mn-lt"/>
          <a:ea typeface="ヒラギノ角ゴ Pro W3" pitchFamily="26" charset="-128"/>
          <a:cs typeface="ヒラギノ角ゴ Pro W3"/>
        </a:defRPr>
      </a:lvl2pPr>
      <a:lvl3pPr marL="639366" indent="46435" algn="l" rtl="0" eaLnBrk="0" fontAlgn="base" hangingPunct="0">
        <a:spcBef>
          <a:spcPct val="20000"/>
        </a:spcBef>
        <a:spcAft>
          <a:spcPct val="0"/>
        </a:spcAft>
        <a:defRPr sz="1800" i="1">
          <a:solidFill>
            <a:schemeClr val="tx1"/>
          </a:solidFill>
          <a:latin typeface="+mn-lt"/>
          <a:ea typeface="ヒラギノ角ゴ Pro W3" pitchFamily="26" charset="-128"/>
          <a:cs typeface="ヒラギノ角ゴ Pro W3"/>
        </a:defRPr>
      </a:lvl3pPr>
      <a:lvl4pPr marL="1216819" indent="-171450" algn="l" rtl="0" eaLnBrk="0" fontAlgn="base" hangingPunct="0">
        <a:spcBef>
          <a:spcPct val="20000"/>
        </a:spcBef>
        <a:spcAft>
          <a:spcPct val="0"/>
        </a:spcAft>
        <a:defRPr sz="1500">
          <a:solidFill>
            <a:schemeClr val="tx1"/>
          </a:solidFill>
          <a:latin typeface="+mn-lt"/>
          <a:ea typeface="ヒラギノ角ゴ Pro W3" pitchFamily="26" charset="-128"/>
          <a:cs typeface="ヒラギノ角ゴ Pro W3"/>
        </a:defRPr>
      </a:lvl4pPr>
      <a:lvl5pPr marL="1543050" indent="-171450" algn="l" rtl="0" eaLnBrk="0" fontAlgn="base" hangingPunct="0">
        <a:spcBef>
          <a:spcPct val="20000"/>
        </a:spcBef>
        <a:spcAft>
          <a:spcPct val="0"/>
        </a:spcAft>
        <a:buClr>
          <a:srgbClr val="FFFFFF"/>
        </a:buClr>
        <a:buSzPct val="70000"/>
        <a:buFont typeface="Monotype Sorts"/>
        <a:buChar char="l"/>
        <a:defRPr sz="1500">
          <a:solidFill>
            <a:schemeClr val="tx1"/>
          </a:solidFill>
          <a:latin typeface="+mn-lt"/>
          <a:ea typeface="ヒラギノ角ゴ Pro W3" pitchFamily="26" charset="-128"/>
          <a:cs typeface="ヒラギノ角ゴ Pro W3"/>
        </a:defRPr>
      </a:lvl5pPr>
      <a:lvl6pPr marL="1885950" indent="-171450" algn="l" rtl="0" eaLnBrk="1" fontAlgn="base" hangingPunct="1">
        <a:spcBef>
          <a:spcPct val="20000"/>
        </a:spcBef>
        <a:spcAft>
          <a:spcPct val="0"/>
        </a:spcAft>
        <a:buClr>
          <a:srgbClr val="FFFFFF"/>
        </a:buClr>
        <a:buSzPct val="70000"/>
        <a:buFont typeface="Monotype Sorts" pitchFamily="26" charset="2"/>
        <a:buChar char="l"/>
        <a:defRPr sz="1500">
          <a:solidFill>
            <a:schemeClr val="tx1"/>
          </a:solidFill>
          <a:latin typeface="+mn-lt"/>
          <a:ea typeface="ヒラギノ角ゴ Pro W3" pitchFamily="26" charset="-128"/>
        </a:defRPr>
      </a:lvl6pPr>
      <a:lvl7pPr marL="2228850" indent="-171450" algn="l" rtl="0" eaLnBrk="1" fontAlgn="base" hangingPunct="1">
        <a:spcBef>
          <a:spcPct val="20000"/>
        </a:spcBef>
        <a:spcAft>
          <a:spcPct val="0"/>
        </a:spcAft>
        <a:buClr>
          <a:srgbClr val="FFFFFF"/>
        </a:buClr>
        <a:buSzPct val="70000"/>
        <a:buFont typeface="Monotype Sorts" pitchFamily="26" charset="2"/>
        <a:buChar char="l"/>
        <a:defRPr sz="1500">
          <a:solidFill>
            <a:schemeClr val="tx1"/>
          </a:solidFill>
          <a:latin typeface="+mn-lt"/>
          <a:ea typeface="ヒラギノ角ゴ Pro W3" pitchFamily="26" charset="-128"/>
        </a:defRPr>
      </a:lvl7pPr>
      <a:lvl8pPr marL="2571750" indent="-171450" algn="l" rtl="0" eaLnBrk="1" fontAlgn="base" hangingPunct="1">
        <a:spcBef>
          <a:spcPct val="20000"/>
        </a:spcBef>
        <a:spcAft>
          <a:spcPct val="0"/>
        </a:spcAft>
        <a:buClr>
          <a:srgbClr val="FFFFFF"/>
        </a:buClr>
        <a:buSzPct val="70000"/>
        <a:buFont typeface="Monotype Sorts" pitchFamily="26" charset="2"/>
        <a:buChar char="l"/>
        <a:defRPr sz="1500">
          <a:solidFill>
            <a:schemeClr val="tx1"/>
          </a:solidFill>
          <a:latin typeface="+mn-lt"/>
          <a:ea typeface="ヒラギノ角ゴ Pro W3" pitchFamily="26" charset="-128"/>
        </a:defRPr>
      </a:lvl8pPr>
      <a:lvl9pPr marL="2914650" indent="-171450" algn="l" rtl="0" eaLnBrk="1" fontAlgn="base" hangingPunct="1">
        <a:spcBef>
          <a:spcPct val="20000"/>
        </a:spcBef>
        <a:spcAft>
          <a:spcPct val="0"/>
        </a:spcAft>
        <a:buClr>
          <a:srgbClr val="FFFFFF"/>
        </a:buClr>
        <a:buSzPct val="70000"/>
        <a:buFont typeface="Monotype Sorts" pitchFamily="26" charset="2"/>
        <a:buChar char="l"/>
        <a:defRPr sz="1500">
          <a:solidFill>
            <a:schemeClr val="tx1"/>
          </a:solidFill>
          <a:latin typeface="+mn-lt"/>
          <a:ea typeface="ヒラギノ角ゴ Pro W3" pitchFamily="26"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hyperlink" Target="http://www.unison.org.uk/"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4643-0C9F-44BF-9728-B742B1CA18C6}"/>
              </a:ext>
            </a:extLst>
          </p:cNvPr>
          <p:cNvSpPr>
            <a:spLocks noGrp="1"/>
          </p:cNvSpPr>
          <p:nvPr>
            <p:ph type="title"/>
          </p:nvPr>
        </p:nvSpPr>
        <p:spPr>
          <a:xfrm>
            <a:off x="1295400" y="762000"/>
            <a:ext cx="7162800" cy="857250"/>
          </a:xfrm>
        </p:spPr>
        <p:txBody>
          <a:bodyPr/>
          <a:lstStyle/>
          <a:p>
            <a:pPr algn="ctr"/>
            <a:r>
              <a:rPr lang="en-GB" sz="4050" u="sng" kern="1200" dirty="0">
                <a:solidFill>
                  <a:srgbClr val="00B050"/>
                </a:solidFill>
                <a:latin typeface="Trebuchet MS" panose="020B0603020202020204"/>
                <a:ea typeface="+mj-ea"/>
                <a:cs typeface="+mj-cs"/>
              </a:rPr>
              <a:t>UNISON Social Work Webinar</a:t>
            </a:r>
            <a:endParaRPr lang="en-GB" u="sng" dirty="0">
              <a:solidFill>
                <a:srgbClr val="00B050"/>
              </a:solidFill>
            </a:endParaRPr>
          </a:p>
        </p:txBody>
      </p:sp>
      <p:sp>
        <p:nvSpPr>
          <p:cNvPr id="3" name="Content Placeholder 2">
            <a:extLst>
              <a:ext uri="{FF2B5EF4-FFF2-40B4-BE49-F238E27FC236}">
                <a16:creationId xmlns:a16="http://schemas.microsoft.com/office/drawing/2014/main" id="{486396D2-054F-4C8B-890E-6D5C96E9CE75}"/>
              </a:ext>
            </a:extLst>
          </p:cNvPr>
          <p:cNvSpPr>
            <a:spLocks noGrp="1"/>
          </p:cNvSpPr>
          <p:nvPr>
            <p:ph idx="1"/>
          </p:nvPr>
        </p:nvSpPr>
        <p:spPr>
          <a:xfrm>
            <a:off x="1625996" y="1790700"/>
            <a:ext cx="6501607" cy="2978150"/>
          </a:xfrm>
        </p:spPr>
        <p:txBody>
          <a:bodyPr/>
          <a:lstStyle/>
          <a:p>
            <a:pPr marL="0" indent="0" algn="ctr" defTabSz="257175" eaLnBrk="1" fontAlgn="auto" hangingPunct="1">
              <a:spcBef>
                <a:spcPts val="563"/>
              </a:spcBef>
              <a:spcAft>
                <a:spcPts val="0"/>
              </a:spcAft>
              <a:buClr>
                <a:srgbClr val="90C226"/>
              </a:buClr>
              <a:buSzPct val="80000"/>
              <a:defRPr/>
            </a:pPr>
            <a:r>
              <a:rPr lang="en-GB" sz="3600" b="1" kern="1200" dirty="0">
                <a:solidFill>
                  <a:srgbClr val="7030A0"/>
                </a:solidFill>
                <a:latin typeface="Trebuchet MS" panose="020B0603020202020204"/>
                <a:ea typeface="+mn-ea"/>
                <a:cs typeface="+mn-cs"/>
              </a:rPr>
              <a:t>UNISON/Social Work England: S</a:t>
            </a:r>
            <a:r>
              <a:rPr lang="en-GB" sz="3600" kern="1200" dirty="0">
                <a:solidFill>
                  <a:srgbClr val="7030A0"/>
                </a:solidFill>
                <a:latin typeface="Trebuchet MS" panose="020B0603020202020204"/>
                <a:ea typeface="+mn-ea"/>
                <a:cs typeface="+mn-cs"/>
              </a:rPr>
              <a:t>afe and effective practise </a:t>
            </a:r>
          </a:p>
          <a:p>
            <a:pPr marL="0" indent="0" algn="ctr" defTabSz="257175" eaLnBrk="1" fontAlgn="auto" hangingPunct="1">
              <a:spcBef>
                <a:spcPts val="563"/>
              </a:spcBef>
              <a:spcAft>
                <a:spcPts val="0"/>
              </a:spcAft>
              <a:buClr>
                <a:srgbClr val="90C226"/>
              </a:buClr>
              <a:buSzPct val="80000"/>
              <a:defRPr/>
            </a:pPr>
            <a:r>
              <a:rPr lang="en-GB" sz="3600" kern="1200" dirty="0">
                <a:solidFill>
                  <a:srgbClr val="7030A0"/>
                </a:solidFill>
                <a:latin typeface="Trebuchet MS" panose="020B0603020202020204"/>
                <a:ea typeface="+mn-ea"/>
                <a:cs typeface="+mn-cs"/>
              </a:rPr>
              <a:t>and fitness to practise referrals</a:t>
            </a:r>
          </a:p>
          <a:p>
            <a:pPr marL="0" indent="0" algn="ctr" defTabSz="257175" eaLnBrk="1" fontAlgn="auto" hangingPunct="1">
              <a:spcBef>
                <a:spcPts val="563"/>
              </a:spcBef>
              <a:spcAft>
                <a:spcPts val="0"/>
              </a:spcAft>
              <a:buClr>
                <a:srgbClr val="90C226"/>
              </a:buClr>
              <a:buSzPct val="80000"/>
              <a:defRPr/>
            </a:pPr>
            <a:endParaRPr lang="en-GB" sz="3200" kern="1200" dirty="0">
              <a:solidFill>
                <a:srgbClr val="7030A0"/>
              </a:solidFill>
              <a:latin typeface="Trebuchet MS" panose="020B0603020202020204"/>
              <a:ea typeface="+mn-ea"/>
              <a:cs typeface="+mn-cs"/>
            </a:endParaRPr>
          </a:p>
          <a:p>
            <a:pPr marL="0" indent="0" algn="ctr" defTabSz="257175" eaLnBrk="1" fontAlgn="auto" hangingPunct="1">
              <a:spcBef>
                <a:spcPts val="563"/>
              </a:spcBef>
              <a:spcAft>
                <a:spcPts val="0"/>
              </a:spcAft>
              <a:buClr>
                <a:srgbClr val="90C226"/>
              </a:buClr>
              <a:buSzPct val="80000"/>
              <a:defRPr/>
            </a:pPr>
            <a:r>
              <a:rPr lang="en-GB" sz="2800" kern="1200" dirty="0">
                <a:solidFill>
                  <a:srgbClr val="7030A0"/>
                </a:solidFill>
                <a:latin typeface="Trebuchet MS" panose="020B0603020202020204"/>
                <a:ea typeface="+mn-ea"/>
                <a:cs typeface="+mn-cs"/>
              </a:rPr>
              <a:t>Sep 23, 2021 </a:t>
            </a:r>
          </a:p>
          <a:p>
            <a:pPr marL="0" indent="0" algn="ctr" defTabSz="257175" eaLnBrk="1" fontAlgn="auto" hangingPunct="1">
              <a:spcBef>
                <a:spcPts val="563"/>
              </a:spcBef>
              <a:spcAft>
                <a:spcPts val="0"/>
              </a:spcAft>
              <a:buClr>
                <a:srgbClr val="90C226"/>
              </a:buClr>
              <a:buSzPct val="80000"/>
              <a:defRPr/>
            </a:pPr>
            <a:endParaRPr lang="en-GB" sz="3600" kern="1200" dirty="0">
              <a:solidFill>
                <a:srgbClr val="7030A0"/>
              </a:solidFill>
              <a:latin typeface="Trebuchet MS" panose="020B0603020202020204"/>
              <a:ea typeface="+mn-ea"/>
              <a:cs typeface="+mn-cs"/>
            </a:endParaRPr>
          </a:p>
          <a:p>
            <a:pPr marL="0" indent="0" algn="ctr" defTabSz="257175" eaLnBrk="1" fontAlgn="auto" hangingPunct="1">
              <a:spcBef>
                <a:spcPts val="563"/>
              </a:spcBef>
              <a:spcAft>
                <a:spcPts val="0"/>
              </a:spcAft>
              <a:buClr>
                <a:srgbClr val="90C226"/>
              </a:buClr>
              <a:buSzPct val="80000"/>
              <a:defRPr/>
            </a:pPr>
            <a:endParaRPr lang="en-GB" dirty="0"/>
          </a:p>
        </p:txBody>
      </p:sp>
    </p:spTree>
    <p:extLst>
      <p:ext uri="{BB962C8B-B14F-4D97-AF65-F5344CB8AC3E}">
        <p14:creationId xmlns:p14="http://schemas.microsoft.com/office/powerpoint/2010/main" val="135075842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7F633-252F-42D3-AFF2-6768C8584F32}"/>
              </a:ext>
            </a:extLst>
          </p:cNvPr>
          <p:cNvSpPr txBox="1">
            <a:spLocks noGrp="1"/>
          </p:cNvSpPr>
          <p:nvPr>
            <p:ph type="body" sz="quarter" idx="4294967295"/>
          </p:nvPr>
        </p:nvSpPr>
        <p:spPr>
          <a:xfrm>
            <a:off x="467593" y="711481"/>
            <a:ext cx="8211317" cy="3859907"/>
          </a:xfrm>
          <a:prstGeom prst="rect">
            <a:avLst/>
          </a:prstGeom>
          <a:noFill/>
          <a:ln>
            <a:noFill/>
          </a:ln>
        </p:spPr>
        <p:txBody>
          <a:bodyPr vert="horz" wrap="square" lIns="68580" tIns="34290" rIns="68580" bIns="34290" anchor="t" anchorCtr="0" compatLnSpc="1">
            <a:noAutofit/>
          </a:bodyPr>
          <a:lstStyle/>
          <a:p>
            <a:pPr marL="298609" indent="-298609" fontAlgn="base">
              <a:buClr>
                <a:srgbClr val="028581"/>
              </a:buClr>
              <a:buFont typeface="Wingdings" panose="05000000000000000000" pitchFamily="2" charset="2"/>
              <a:buChar char="§"/>
            </a:pPr>
            <a:endParaRPr lang="en-US" sz="100" dirty="0">
              <a:cs typeface="Calibri"/>
            </a:endParaRPr>
          </a:p>
          <a:p>
            <a:pPr fontAlgn="base">
              <a:buClr>
                <a:srgbClr val="028581"/>
              </a:buClr>
              <a:buFont typeface="Arial" panose="05000000000000000000" pitchFamily="2" charset="2"/>
              <a:buChar char="•"/>
            </a:pPr>
            <a:r>
              <a:rPr lang="en-US" sz="1800" dirty="0">
                <a:solidFill>
                  <a:srgbClr val="000000"/>
                </a:solidFill>
                <a:cs typeface="Arial" panose="020B0604020202020204" pitchFamily="34" charset="0"/>
              </a:rPr>
              <a:t>As the regulator in order to protect the public we need to be satisfied that you have the relevant:</a:t>
            </a:r>
          </a:p>
          <a:p>
            <a:pPr lvl="5">
              <a:buClr>
                <a:srgbClr val="028581"/>
              </a:buClr>
              <a:buFont typeface="Arial" panose="05000000000000000000" pitchFamily="2" charset="2"/>
              <a:buChar char="•"/>
            </a:pPr>
            <a:r>
              <a:rPr lang="en-US" sz="1800" dirty="0">
                <a:solidFill>
                  <a:srgbClr val="000000"/>
                </a:solidFill>
                <a:cs typeface="Arial" panose="020B0604020202020204" pitchFamily="34" charset="0"/>
              </a:rPr>
              <a:t>skills</a:t>
            </a:r>
          </a:p>
          <a:p>
            <a:pPr lvl="5">
              <a:buClr>
                <a:srgbClr val="028581"/>
              </a:buClr>
              <a:buFont typeface="Arial" panose="05000000000000000000" pitchFamily="2" charset="2"/>
              <a:buChar char="•"/>
            </a:pPr>
            <a:r>
              <a:rPr lang="en-US" sz="1800" dirty="0">
                <a:solidFill>
                  <a:srgbClr val="000000"/>
                </a:solidFill>
                <a:cs typeface="Arial" panose="020B0604020202020204" pitchFamily="34" charset="0"/>
              </a:rPr>
              <a:t>knowledge</a:t>
            </a:r>
          </a:p>
          <a:p>
            <a:pPr lvl="5">
              <a:buClr>
                <a:srgbClr val="028581"/>
              </a:buClr>
              <a:buFont typeface="Arial" panose="05000000000000000000" pitchFamily="2" charset="2"/>
              <a:buChar char="•"/>
            </a:pPr>
            <a:r>
              <a:rPr lang="en-US" sz="1800" dirty="0">
                <a:solidFill>
                  <a:srgbClr val="000000"/>
                </a:solidFill>
                <a:cs typeface="Arial" panose="020B0604020202020204" pitchFamily="34" charset="0"/>
              </a:rPr>
              <a:t>character, and </a:t>
            </a:r>
          </a:p>
          <a:p>
            <a:pPr lvl="5">
              <a:buClr>
                <a:srgbClr val="028581"/>
              </a:buClr>
              <a:buFont typeface="Arial" panose="05000000000000000000" pitchFamily="2" charset="2"/>
              <a:buChar char="•"/>
            </a:pPr>
            <a:r>
              <a:rPr lang="en-US" sz="1800" dirty="0">
                <a:solidFill>
                  <a:srgbClr val="000000"/>
                </a:solidFill>
                <a:cs typeface="Arial" panose="020B0604020202020204" pitchFamily="34" charset="0"/>
              </a:rPr>
              <a:t>health</a:t>
            </a:r>
          </a:p>
          <a:p>
            <a:pPr marL="0" indent="0">
              <a:buClr>
                <a:srgbClr val="028581"/>
              </a:buClr>
              <a:buNone/>
            </a:pPr>
            <a:r>
              <a:rPr lang="en-US" sz="1800" dirty="0">
                <a:solidFill>
                  <a:srgbClr val="000000"/>
                </a:solidFill>
                <a:cs typeface="Arial" panose="020B0604020202020204" pitchFamily="34" charset="0"/>
              </a:rPr>
              <a:t>Regulation 11(2)b The Social Workers Regulations (2018):  In the case of a registration under regulation 10, a person is eligible to be registered where the regulator is satisfied that they are capable of safe and effective practice in accordance with the professional standards relating to proficiency, performance, and conduct and ethics.</a:t>
            </a:r>
          </a:p>
          <a:p>
            <a:pPr marL="298609" indent="-298609">
              <a:buClr>
                <a:srgbClr val="028581"/>
              </a:buClr>
              <a:buFont typeface="Wingdings" panose="05000000000000000000" pitchFamily="2" charset="2"/>
              <a:buChar char="§"/>
            </a:pPr>
            <a:endParaRPr lang="en-US" sz="1800" dirty="0">
              <a:cs typeface="Calibri" panose="020F0502020204030204"/>
            </a:endParaRPr>
          </a:p>
          <a:p>
            <a:pPr marL="298609" indent="-298609" fontAlgn="base">
              <a:buClr>
                <a:srgbClr val="028581"/>
              </a:buClr>
              <a:buFont typeface="Wingdings" panose="05000000000000000000" pitchFamily="2" charset="2"/>
              <a:buChar char="§"/>
            </a:pPr>
            <a:endParaRPr lang="en-US" sz="1800" dirty="0">
              <a:cs typeface="Calibri" panose="020F0502020204030204"/>
            </a:endParaRPr>
          </a:p>
          <a:p>
            <a:pPr marL="298609" indent="-298609" fontAlgn="base">
              <a:buClr>
                <a:srgbClr val="028581"/>
              </a:buClr>
              <a:buFont typeface="Wingdings" panose="05000000000000000000" pitchFamily="2" charset="2"/>
              <a:buChar char="§"/>
            </a:pPr>
            <a:endParaRPr lang="en-US" sz="1800" dirty="0">
              <a:cs typeface="Calibri" panose="020F0502020204030204"/>
            </a:endParaRPr>
          </a:p>
          <a:p>
            <a:pPr marL="0" indent="0" fontAlgn="base">
              <a:buClr>
                <a:srgbClr val="028581"/>
              </a:buClr>
              <a:buNone/>
            </a:pPr>
            <a:endParaRPr lang="en-US" sz="1800" dirty="0"/>
          </a:p>
          <a:p>
            <a:pPr marL="298609" indent="-298609" fontAlgn="base">
              <a:buClr>
                <a:srgbClr val="028581"/>
              </a:buClr>
              <a:buFont typeface="Wingdings" panose="05000000000000000000" pitchFamily="2" charset="2"/>
              <a:buChar char="§"/>
            </a:pPr>
            <a:endParaRPr lang="en-US" sz="1800" dirty="0">
              <a:cs typeface="Calibri" panose="020F0502020204030204"/>
            </a:endParaRPr>
          </a:p>
        </p:txBody>
      </p:sp>
      <p:sp>
        <p:nvSpPr>
          <p:cNvPr id="4" name="Content Placeholder 12">
            <a:extLst>
              <a:ext uri="{FF2B5EF4-FFF2-40B4-BE49-F238E27FC236}">
                <a16:creationId xmlns:a16="http://schemas.microsoft.com/office/drawing/2014/main" id="{66E08BF1-DAEE-4478-B6C4-6B6BE4A9660E}"/>
              </a:ext>
            </a:extLst>
          </p:cNvPr>
          <p:cNvSpPr txBox="1"/>
          <p:nvPr/>
        </p:nvSpPr>
        <p:spPr>
          <a:xfrm>
            <a:off x="328798" y="110791"/>
            <a:ext cx="8610862" cy="601757"/>
          </a:xfrm>
          <a:prstGeom prst="rect">
            <a:avLst/>
          </a:prstGeom>
          <a:noFill/>
          <a:ln cap="flat">
            <a:noFill/>
          </a:ln>
        </p:spPr>
        <p:txBody>
          <a:bodyPr vert="horz" wrap="square" lIns="68580" tIns="34290" rIns="68580" bIns="34290" anchor="t" anchorCtr="0" compatLnSpc="1">
            <a:noAutofit/>
          </a:bodyPr>
          <a:lstStyle/>
          <a:p>
            <a:pPr defTabSz="685800">
              <a:lnSpc>
                <a:spcPct val="90000"/>
              </a:lnSpc>
              <a:spcBef>
                <a:spcPts val="750"/>
              </a:spcBef>
              <a:defRPr sz="1800" b="0" i="0" u="none" strike="noStrike" kern="0" cap="none" spc="0" baseline="0">
                <a:solidFill>
                  <a:srgbClr val="000000"/>
                </a:solidFill>
                <a:uFillTx/>
              </a:defRPr>
            </a:pPr>
            <a:r>
              <a:rPr lang="en-GB" sz="3600" kern="0">
                <a:solidFill>
                  <a:srgbClr val="028581"/>
                </a:solidFill>
                <a:latin typeface="Calibri bold"/>
                <a:cs typeface="Calibri bold"/>
              </a:rPr>
              <a:t>Registration: safe and effective practice</a:t>
            </a:r>
            <a:endParaRPr lang="en-GB" sz="3600" kern="0">
              <a:solidFill>
                <a:srgbClr val="000000"/>
              </a:solidFill>
              <a:latin typeface="Calibri bold" pitchFamily="34"/>
              <a:cs typeface="Calibri bold" pitchFamily="34"/>
            </a:endParaRPr>
          </a:p>
        </p:txBody>
      </p:sp>
    </p:spTree>
    <p:extLst>
      <p:ext uri="{BB962C8B-B14F-4D97-AF65-F5344CB8AC3E}">
        <p14:creationId xmlns:p14="http://schemas.microsoft.com/office/powerpoint/2010/main" val="302122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1" y="-2"/>
            <a:ext cx="3052452" cy="5143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Content Placeholder 12">
            <a:extLst>
              <a:ext uri="{FF2B5EF4-FFF2-40B4-BE49-F238E27FC236}">
                <a16:creationId xmlns:a16="http://schemas.microsoft.com/office/drawing/2014/main" id="{66E08BF1-DAEE-4478-B6C4-6B6BE4A9660E}"/>
              </a:ext>
            </a:extLst>
          </p:cNvPr>
          <p:cNvSpPr txBox="1"/>
          <p:nvPr/>
        </p:nvSpPr>
        <p:spPr>
          <a:xfrm>
            <a:off x="482601" y="480060"/>
            <a:ext cx="2322320" cy="4209927"/>
          </a:xfrm>
          <a:prstGeom prst="rect">
            <a:avLst/>
          </a:prstGeom>
        </p:spPr>
        <p:txBody>
          <a:bodyPr vert="horz" lIns="68580" tIns="34290" rIns="68580" bIns="34290" rtlCol="0" anchor="ctr" anchorCtr="0" compatLnSpc="1">
            <a:normAutofit/>
          </a:bodyPr>
          <a:lstStyle/>
          <a:p>
            <a:pPr defTabSz="685800">
              <a:lnSpc>
                <a:spcPct val="90000"/>
              </a:lnSpc>
              <a:spcBef>
                <a:spcPct val="0"/>
              </a:spcBef>
              <a:spcAft>
                <a:spcPts val="450"/>
              </a:spcAft>
              <a:defRPr sz="1800" b="0" i="0" u="none" strike="noStrike" kern="0" cap="none" spc="0" baseline="0">
                <a:solidFill>
                  <a:srgbClr val="000000"/>
                </a:solidFill>
                <a:uFillTx/>
              </a:defRPr>
            </a:pPr>
            <a:r>
              <a:rPr lang="en-US" sz="3300">
                <a:solidFill>
                  <a:srgbClr val="FFFFFF"/>
                </a:solidFill>
                <a:latin typeface="Calibri Light" panose="020F0302020204030204"/>
              </a:rPr>
              <a:t>Making a declaration</a:t>
            </a:r>
          </a:p>
        </p:txBody>
      </p:sp>
      <p:sp>
        <p:nvSpPr>
          <p:cNvPr id="2" name="Text Placeholder 1">
            <a:extLst>
              <a:ext uri="{FF2B5EF4-FFF2-40B4-BE49-F238E27FC236}">
                <a16:creationId xmlns:a16="http://schemas.microsoft.com/office/drawing/2014/main" id="{ABD7F633-252F-42D3-AFF2-6768C8584F32}"/>
              </a:ext>
            </a:extLst>
          </p:cNvPr>
          <p:cNvSpPr txBox="1">
            <a:spLocks noGrp="1"/>
          </p:cNvSpPr>
          <p:nvPr>
            <p:ph type="body" sz="quarter" idx="4294967295"/>
          </p:nvPr>
        </p:nvSpPr>
        <p:spPr>
          <a:xfrm>
            <a:off x="3158518" y="84408"/>
            <a:ext cx="5502882" cy="5050874"/>
          </a:xfrm>
          <a:prstGeom prst="rect">
            <a:avLst/>
          </a:prstGeom>
        </p:spPr>
        <p:txBody>
          <a:bodyPr vert="horz" lIns="68580" tIns="34290" rIns="68580" bIns="34290" rtlCol="0" anchor="ctr" anchorCtr="0" compatLnSpc="1">
            <a:normAutofit/>
          </a:bodyPr>
          <a:lstStyle/>
          <a:p>
            <a:pPr marL="127159" indent="0" fontAlgn="base">
              <a:buClr>
                <a:srgbClr val="028581"/>
              </a:buClr>
              <a:buNone/>
            </a:pPr>
            <a:endParaRPr lang="en-US" sz="1500">
              <a:cs typeface="Calibri" panose="020F0502020204030204"/>
            </a:endParaRPr>
          </a:p>
          <a:p>
            <a:pPr fontAlgn="base">
              <a:buClr>
                <a:srgbClr val="028581"/>
              </a:buClr>
            </a:pPr>
            <a:r>
              <a:rPr lang="en-US" sz="1500">
                <a:solidFill>
                  <a:srgbClr val="000000"/>
                </a:solidFill>
                <a:cs typeface="Arial"/>
              </a:rPr>
              <a:t>You will be asked to declare any health conditions that might affect your ability to carry out your usual duties as a social worker </a:t>
            </a:r>
          </a:p>
          <a:p>
            <a:pPr>
              <a:buClr>
                <a:srgbClr val="028581"/>
              </a:buClr>
            </a:pPr>
            <a:r>
              <a:rPr lang="en-US" sz="1500">
                <a:solidFill>
                  <a:srgbClr val="000000"/>
                </a:solidFill>
                <a:cs typeface="Arial"/>
              </a:rPr>
              <a:t>Any criminal convictions, cautions or penalty notices (unless for speeding). Including any convictions from overseas which, if committed in England and Wales, would constitute a criminal offence</a:t>
            </a:r>
          </a:p>
          <a:p>
            <a:pPr>
              <a:buClr>
                <a:srgbClr val="028581"/>
              </a:buClr>
            </a:pPr>
            <a:r>
              <a:rPr lang="en-US" sz="1500">
                <a:solidFill>
                  <a:srgbClr val="000000"/>
                </a:solidFill>
                <a:cs typeface="Arial"/>
              </a:rPr>
              <a:t>You should also declare any fitness to </a:t>
            </a:r>
            <a:r>
              <a:rPr lang="en-US" sz="1500" err="1">
                <a:solidFill>
                  <a:srgbClr val="000000"/>
                </a:solidFill>
                <a:cs typeface="Arial"/>
              </a:rPr>
              <a:t>practise</a:t>
            </a:r>
            <a:r>
              <a:rPr lang="en-US" sz="1500">
                <a:solidFill>
                  <a:srgbClr val="000000"/>
                </a:solidFill>
                <a:cs typeface="Arial"/>
              </a:rPr>
              <a:t> investigations or if you’ve been barred from working with vulnerable people.</a:t>
            </a:r>
          </a:p>
          <a:p>
            <a:pPr>
              <a:buClr>
                <a:srgbClr val="028581"/>
              </a:buClr>
            </a:pPr>
            <a:r>
              <a:rPr lang="en-US" sz="1500">
                <a:solidFill>
                  <a:srgbClr val="000000"/>
                </a:solidFill>
                <a:cs typeface="Arial"/>
              </a:rPr>
              <a:t>If you are in a situation where you will need to make a declaration, read our public guidance or contact us and we can advise you on the sorts of documentation we will ask you to provide. At renewal or restoration you only need to tell us about new occurrences, you do not need to declare everything each time.</a:t>
            </a:r>
          </a:p>
          <a:p>
            <a:pPr marL="298609">
              <a:buClr>
                <a:srgbClr val="028581"/>
              </a:buClr>
            </a:pPr>
            <a:endParaRPr lang="en-US" sz="1350">
              <a:solidFill>
                <a:srgbClr val="000000"/>
              </a:solidFill>
              <a:cs typeface="Arial"/>
            </a:endParaRPr>
          </a:p>
        </p:txBody>
      </p:sp>
      <p:pic>
        <p:nvPicPr>
          <p:cNvPr id="3" name="Picture 4" descr="Text&#10;&#10;Description automatically generated">
            <a:extLst>
              <a:ext uri="{FF2B5EF4-FFF2-40B4-BE49-F238E27FC236}">
                <a16:creationId xmlns:a16="http://schemas.microsoft.com/office/drawing/2014/main" id="{3686F490-40DF-401C-AA5D-75C351CE22F3}"/>
              </a:ext>
            </a:extLst>
          </p:cNvPr>
          <p:cNvPicPr>
            <a:picLocks noChangeAspect="1"/>
          </p:cNvPicPr>
          <p:nvPr/>
        </p:nvPicPr>
        <p:blipFill>
          <a:blip r:embed="rId3"/>
          <a:stretch>
            <a:fillRect/>
          </a:stretch>
        </p:blipFill>
        <p:spPr>
          <a:xfrm>
            <a:off x="3270915" y="168100"/>
            <a:ext cx="5170677" cy="633407"/>
          </a:xfrm>
          <a:prstGeom prst="rect">
            <a:avLst/>
          </a:prstGeom>
        </p:spPr>
      </p:pic>
    </p:spTree>
    <p:extLst>
      <p:ext uri="{BB962C8B-B14F-4D97-AF65-F5344CB8AC3E}">
        <p14:creationId xmlns:p14="http://schemas.microsoft.com/office/powerpoint/2010/main" val="295895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BAB8-6BFB-4685-BBE5-F366728A34E6}"/>
              </a:ext>
            </a:extLst>
          </p:cNvPr>
          <p:cNvSpPr>
            <a:spLocks noGrp="1"/>
          </p:cNvSpPr>
          <p:nvPr>
            <p:ph type="title"/>
          </p:nvPr>
        </p:nvSpPr>
        <p:spPr>
          <a:xfrm>
            <a:off x="1279858" y="431600"/>
            <a:ext cx="6708842" cy="696149"/>
          </a:xfrm>
        </p:spPr>
        <p:txBody>
          <a:bodyPr/>
          <a:lstStyle/>
          <a:p>
            <a:pPr algn="l"/>
            <a:r>
              <a:rPr lang="en-GB" sz="3600" b="0" kern="0">
                <a:solidFill>
                  <a:srgbClr val="028581"/>
                </a:solidFill>
                <a:latin typeface="Calibri bold"/>
                <a:ea typeface="+mn-ea"/>
                <a:cs typeface="Calibri bold"/>
              </a:rPr>
              <a:t>Considering a declaration</a:t>
            </a:r>
          </a:p>
        </p:txBody>
      </p:sp>
      <p:sp>
        <p:nvSpPr>
          <p:cNvPr id="3" name="Text Placeholder 2">
            <a:extLst>
              <a:ext uri="{FF2B5EF4-FFF2-40B4-BE49-F238E27FC236}">
                <a16:creationId xmlns:a16="http://schemas.microsoft.com/office/drawing/2014/main" id="{5369BE81-EA50-4E8E-AFE3-976038AAE429}"/>
              </a:ext>
            </a:extLst>
          </p:cNvPr>
          <p:cNvSpPr>
            <a:spLocks noGrp="1"/>
          </p:cNvSpPr>
          <p:nvPr>
            <p:ph type="body" idx="1"/>
          </p:nvPr>
        </p:nvSpPr>
        <p:spPr>
          <a:xfrm>
            <a:off x="1155301" y="1493678"/>
            <a:ext cx="6833399" cy="2509928"/>
          </a:xfrm>
        </p:spPr>
        <p:txBody>
          <a:bodyPr vert="horz" lIns="68580" tIns="34290" rIns="68580" bIns="34290" rtlCol="0" anchor="t">
            <a:normAutofit/>
          </a:bodyPr>
          <a:lstStyle/>
          <a:p>
            <a:pPr algn="l"/>
            <a:r>
              <a:rPr lang="en-GB" dirty="0">
                <a:cs typeface="Calibri"/>
              </a:rPr>
              <a:t>We may ask for further information in order to make an assessment, this is explained in our detailed guidance.</a:t>
            </a:r>
            <a:endParaRPr lang="en-US" dirty="0"/>
          </a:p>
          <a:p>
            <a:pPr algn="l"/>
            <a:endParaRPr lang="en-GB" dirty="0">
              <a:cs typeface="Calibri"/>
            </a:endParaRPr>
          </a:p>
          <a:p>
            <a:pPr algn="l"/>
            <a:r>
              <a:rPr lang="en-GB" dirty="0">
                <a:cs typeface="Calibri"/>
              </a:rPr>
              <a:t>Outcomes: Accept, Refuse, Conditional Registration</a:t>
            </a:r>
          </a:p>
          <a:p>
            <a:pPr algn="l"/>
            <a:endParaRPr lang="en-GB" dirty="0">
              <a:cs typeface="Calibri"/>
            </a:endParaRPr>
          </a:p>
          <a:p>
            <a:pPr algn="l"/>
            <a:r>
              <a:rPr lang="en-GB" dirty="0">
                <a:cs typeface="Calibri"/>
              </a:rPr>
              <a:t>And with </a:t>
            </a:r>
            <a:r>
              <a:rPr lang="en-GB" b="1" dirty="0">
                <a:cs typeface="Calibri"/>
              </a:rPr>
              <a:t>applications to renew</a:t>
            </a:r>
            <a:r>
              <a:rPr lang="en-GB" dirty="0">
                <a:cs typeface="Calibri"/>
              </a:rPr>
              <a:t>, declarations that meet the triage criteria can also be referred into fitness to practise.</a:t>
            </a:r>
          </a:p>
          <a:p>
            <a:endParaRPr lang="en-GB" dirty="0">
              <a:cs typeface="Calibri"/>
            </a:endParaRPr>
          </a:p>
        </p:txBody>
      </p:sp>
    </p:spTree>
    <p:extLst>
      <p:ext uri="{BB962C8B-B14F-4D97-AF65-F5344CB8AC3E}">
        <p14:creationId xmlns:p14="http://schemas.microsoft.com/office/powerpoint/2010/main" val="2633374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10;&#10;Description automatically generated">
            <a:extLst>
              <a:ext uri="{FF2B5EF4-FFF2-40B4-BE49-F238E27FC236}">
                <a16:creationId xmlns:a16="http://schemas.microsoft.com/office/drawing/2014/main" id="{E5B2C96E-DDAA-4C46-857E-5431365F113D}"/>
              </a:ext>
            </a:extLst>
          </p:cNvPr>
          <p:cNvPicPr>
            <a:picLocks noChangeAspect="1"/>
          </p:cNvPicPr>
          <p:nvPr/>
        </p:nvPicPr>
        <p:blipFill>
          <a:blip r:embed="rId2"/>
          <a:stretch>
            <a:fillRect/>
          </a:stretch>
        </p:blipFill>
        <p:spPr>
          <a:xfrm>
            <a:off x="238858" y="461780"/>
            <a:ext cx="8080130" cy="4549652"/>
          </a:xfrm>
          <a:prstGeom prst="rect">
            <a:avLst/>
          </a:prstGeom>
        </p:spPr>
      </p:pic>
    </p:spTree>
    <p:extLst>
      <p:ext uri="{BB962C8B-B14F-4D97-AF65-F5344CB8AC3E}">
        <p14:creationId xmlns:p14="http://schemas.microsoft.com/office/powerpoint/2010/main" val="170779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2027635" y="4424362"/>
            <a:ext cx="1949053" cy="500063"/>
          </a:xfrm>
          <a:prstGeom prst="rect">
            <a:avLst/>
          </a:prstGeom>
          <a:solidFill>
            <a:srgbClr val="FFFFFF"/>
          </a:solidFill>
          <a:ln w="9525" algn="ctr">
            <a:noFill/>
            <a:round/>
            <a:headEnd/>
            <a:tailEnd/>
          </a:ln>
        </p:spPr>
        <p:txBody>
          <a:bodyPr/>
          <a:lstStyle/>
          <a:p>
            <a:pPr defTabSz="685800" eaLnBrk="0" fontAlgn="base" hangingPunct="0">
              <a:spcBef>
                <a:spcPct val="0"/>
              </a:spcBef>
              <a:spcAft>
                <a:spcPct val="0"/>
              </a:spcAft>
            </a:pPr>
            <a:endParaRPr lang="en-GB">
              <a:solidFill>
                <a:srgbClr val="000000"/>
              </a:solidFill>
              <a:latin typeface="Arial" pitchFamily="34" charset="0"/>
              <a:ea typeface="MS PGothic" pitchFamily="34" charset="-128"/>
            </a:endParaRPr>
          </a:p>
        </p:txBody>
      </p:sp>
      <p:sp>
        <p:nvSpPr>
          <p:cNvPr id="2054" name="TextBox 5"/>
          <p:cNvSpPr txBox="1">
            <a:spLocks noChangeArrowheads="1"/>
          </p:cNvSpPr>
          <p:nvPr/>
        </p:nvSpPr>
        <p:spPr bwMode="auto">
          <a:xfrm>
            <a:off x="6538912" y="3937397"/>
            <a:ext cx="1300163" cy="300082"/>
          </a:xfrm>
          <a:prstGeom prst="rect">
            <a:avLst/>
          </a:prstGeom>
          <a:solidFill>
            <a:srgbClr val="FFFFFF"/>
          </a:solidFill>
          <a:ln w="9525">
            <a:noFill/>
            <a:miter lim="800000"/>
            <a:headEnd/>
            <a:tailEnd/>
          </a:ln>
        </p:spPr>
        <p:txBody>
          <a:bodyPr>
            <a:spAutoFit/>
          </a:bodyPr>
          <a:lstStyle/>
          <a:p>
            <a:pPr defTabSz="342900" fontAlgn="base">
              <a:spcBef>
                <a:spcPct val="0"/>
              </a:spcBef>
              <a:spcAft>
                <a:spcPct val="0"/>
              </a:spcAft>
            </a:pPr>
            <a:endParaRPr lang="en-GB" sz="1350">
              <a:solidFill>
                <a:srgbClr val="000000"/>
              </a:solidFill>
              <a:latin typeface="Arial" pitchFamily="34" charset="0"/>
              <a:ea typeface="ヒラギノ角ゴ Pro W3" charset="-128"/>
            </a:endParaRPr>
          </a:p>
        </p:txBody>
      </p:sp>
      <p:sp>
        <p:nvSpPr>
          <p:cNvPr id="2" name="TextBox 1">
            <a:extLst>
              <a:ext uri="{FF2B5EF4-FFF2-40B4-BE49-F238E27FC236}">
                <a16:creationId xmlns:a16="http://schemas.microsoft.com/office/drawing/2014/main" id="{23E3FC99-A3D4-4214-ADBD-2CE26BE6C0E9}"/>
              </a:ext>
            </a:extLst>
          </p:cNvPr>
          <p:cNvSpPr txBox="1"/>
          <p:nvPr/>
        </p:nvSpPr>
        <p:spPr>
          <a:xfrm>
            <a:off x="2347225" y="2163793"/>
            <a:ext cx="5242295" cy="1915909"/>
          </a:xfrm>
          <a:prstGeom prst="rect">
            <a:avLst/>
          </a:prstGeom>
          <a:solidFill>
            <a:schemeClr val="accent1"/>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342900" fontAlgn="base">
              <a:spcBef>
                <a:spcPct val="0"/>
              </a:spcBef>
              <a:spcAft>
                <a:spcPct val="0"/>
              </a:spcAft>
            </a:pPr>
            <a:r>
              <a:rPr lang="en-US" sz="2400" b="1" dirty="0">
                <a:solidFill>
                  <a:srgbClr val="00B050"/>
                </a:solidFill>
                <a:latin typeface="Arial"/>
                <a:ea typeface="ヒラギノ角ゴ Pro W3" charset="-128"/>
              </a:rPr>
              <a:t>UNISON PROFESSIONAL SERVICES UNIT</a:t>
            </a:r>
            <a:br>
              <a:rPr lang="en-US" sz="2400" dirty="0">
                <a:solidFill>
                  <a:srgbClr val="00B050"/>
                </a:solidFill>
                <a:latin typeface="Arial"/>
                <a:ea typeface="ヒラギノ角ゴ Pro W3" charset="-128"/>
              </a:rPr>
            </a:br>
            <a:br>
              <a:rPr lang="en-US" sz="2400" dirty="0">
                <a:solidFill>
                  <a:srgbClr val="00B050"/>
                </a:solidFill>
                <a:latin typeface="Arial"/>
                <a:ea typeface="ヒラギノ角ゴ Pro W3" charset="-128"/>
              </a:rPr>
            </a:br>
            <a:r>
              <a:rPr lang="en-US" sz="2400" dirty="0">
                <a:solidFill>
                  <a:srgbClr val="00B050"/>
                </a:solidFill>
                <a:latin typeface="Arial"/>
                <a:ea typeface="ヒラギノ角ゴ Pro W3" charset="-128"/>
              </a:rPr>
              <a:t>Referral and Self Referral to Social Work England</a:t>
            </a:r>
            <a:endParaRPr lang="en-GB" sz="2400" b="1" dirty="0">
              <a:solidFill>
                <a:srgbClr val="000000"/>
              </a:solidFill>
              <a:latin typeface="Arial"/>
              <a:ea typeface="ヒラギノ角ゴ Pro W3"/>
              <a:cs typeface="Arial"/>
            </a:endParaRPr>
          </a:p>
        </p:txBody>
      </p:sp>
      <p:sp>
        <p:nvSpPr>
          <p:cNvPr id="3" name="TextBox 2">
            <a:extLst>
              <a:ext uri="{FF2B5EF4-FFF2-40B4-BE49-F238E27FC236}">
                <a16:creationId xmlns:a16="http://schemas.microsoft.com/office/drawing/2014/main" id="{7044A4BA-B065-4A16-8249-DDC8BD08EB51}"/>
              </a:ext>
            </a:extLst>
          </p:cNvPr>
          <p:cNvSpPr txBox="1"/>
          <p:nvPr/>
        </p:nvSpPr>
        <p:spPr>
          <a:xfrm>
            <a:off x="2494493" y="759215"/>
            <a:ext cx="3895344" cy="1200329"/>
          </a:xfrm>
          <a:prstGeom prst="rect">
            <a:avLst/>
          </a:prstGeom>
          <a:noFill/>
        </p:spPr>
        <p:txBody>
          <a:bodyPr wrap="square" rtlCol="0">
            <a:spAutoFit/>
          </a:bodyPr>
          <a:lstStyle/>
          <a:p>
            <a:pPr defTabSz="342900" fontAlgn="base">
              <a:spcBef>
                <a:spcPct val="0"/>
              </a:spcBef>
              <a:spcAft>
                <a:spcPct val="0"/>
              </a:spcAft>
            </a:pPr>
            <a:r>
              <a:rPr lang="en-US" sz="2400" dirty="0">
                <a:solidFill>
                  <a:srgbClr val="7030A0"/>
                </a:solidFill>
                <a:latin typeface="Arial"/>
                <a:ea typeface="ヒラギノ角ゴ Pro W3" charset="-128"/>
              </a:rPr>
              <a:t>Kelly Hannah-Rogers</a:t>
            </a:r>
          </a:p>
          <a:p>
            <a:pPr defTabSz="342900" fontAlgn="base">
              <a:spcBef>
                <a:spcPct val="0"/>
              </a:spcBef>
              <a:spcAft>
                <a:spcPct val="0"/>
              </a:spcAft>
            </a:pPr>
            <a:r>
              <a:rPr lang="en-US" sz="2400" dirty="0">
                <a:solidFill>
                  <a:srgbClr val="7030A0"/>
                </a:solidFill>
                <a:latin typeface="Arial"/>
                <a:ea typeface="ヒラギノ角ゴ Pro W3" charset="-128"/>
              </a:rPr>
              <a:t>National Officer</a:t>
            </a:r>
          </a:p>
          <a:p>
            <a:pPr defTabSz="342900" fontAlgn="base">
              <a:spcBef>
                <a:spcPct val="0"/>
              </a:spcBef>
              <a:spcAft>
                <a:spcPct val="0"/>
              </a:spcAft>
            </a:pPr>
            <a:r>
              <a:rPr lang="en-US" sz="2400" dirty="0">
                <a:solidFill>
                  <a:srgbClr val="7030A0"/>
                </a:solidFill>
                <a:latin typeface="Arial"/>
                <a:ea typeface="ヒラギノ角ゴ Pro W3" charset="-128"/>
              </a:rPr>
              <a:t>UNISON PSU</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15"/>
          <p:cNvSpPr>
            <a:spLocks noChangeArrowheads="1"/>
          </p:cNvSpPr>
          <p:nvPr/>
        </p:nvSpPr>
        <p:spPr bwMode="auto">
          <a:xfrm>
            <a:off x="1983582" y="4439841"/>
            <a:ext cx="2408635" cy="484584"/>
          </a:xfrm>
          <a:prstGeom prst="rect">
            <a:avLst/>
          </a:prstGeom>
          <a:solidFill>
            <a:srgbClr val="FFFFFF"/>
          </a:solidFill>
          <a:ln w="9525" algn="ctr">
            <a:noFill/>
            <a:round/>
            <a:headEnd/>
            <a:tailEnd/>
          </a:ln>
        </p:spPr>
        <p:txBody>
          <a:bodyPr/>
          <a:lstStyle/>
          <a:p>
            <a:pPr defTabSz="685800" eaLnBrk="0" fontAlgn="base" hangingPunct="0">
              <a:spcBef>
                <a:spcPct val="0"/>
              </a:spcBef>
              <a:spcAft>
                <a:spcPct val="0"/>
              </a:spcAft>
            </a:pPr>
            <a:endParaRPr lang="en-GB">
              <a:solidFill>
                <a:srgbClr val="000000"/>
              </a:solidFill>
              <a:latin typeface="Arial" pitchFamily="34" charset="0"/>
              <a:ea typeface="MS PGothic" pitchFamily="34" charset="-128"/>
            </a:endParaRPr>
          </a:p>
        </p:txBody>
      </p:sp>
      <p:sp>
        <p:nvSpPr>
          <p:cNvPr id="7" name="Title 1">
            <a:extLst>
              <a:ext uri="{FF2B5EF4-FFF2-40B4-BE49-F238E27FC236}">
                <a16:creationId xmlns:a16="http://schemas.microsoft.com/office/drawing/2014/main" id="{1066738F-2EA4-4BA3-BA7D-31420616EEED}"/>
              </a:ext>
            </a:extLst>
          </p:cNvPr>
          <p:cNvSpPr>
            <a:spLocks noGrp="1"/>
          </p:cNvSpPr>
          <p:nvPr>
            <p:ph type="ctrTitle"/>
          </p:nvPr>
        </p:nvSpPr>
        <p:spPr>
          <a:xfrm>
            <a:off x="1052533" y="782847"/>
            <a:ext cx="5011341" cy="841076"/>
          </a:xfrm>
        </p:spPr>
        <p:txBody>
          <a:bodyPr anchor="t"/>
          <a:lstStyle/>
          <a:p>
            <a:pPr algn="ctr" eaLnBrk="1" hangingPunct="1"/>
            <a:r>
              <a:rPr lang="en-US" sz="3300" kern="1200" dirty="0">
                <a:solidFill>
                  <a:srgbClr val="00B050"/>
                </a:solidFill>
                <a:latin typeface="Trebuchet MS" panose="020B0603020202020204"/>
                <a:ea typeface="+mj-ea"/>
                <a:cs typeface="+mj-cs"/>
              </a:rPr>
              <a:t>WHO ARE UNISON PSU? </a:t>
            </a:r>
            <a:endParaRPr lang="en-US" dirty="0">
              <a:solidFill>
                <a:srgbClr val="00B050"/>
              </a:solidFill>
              <a:latin typeface="Franklin Gothic Heavy" pitchFamily="34" charset="0"/>
              <a:ea typeface="ヒラギノ角ゴ Pro W3" charset="-128"/>
            </a:endParaRPr>
          </a:p>
        </p:txBody>
      </p:sp>
      <p:sp>
        <p:nvSpPr>
          <p:cNvPr id="6" name="TextBox 5">
            <a:extLst>
              <a:ext uri="{FF2B5EF4-FFF2-40B4-BE49-F238E27FC236}">
                <a16:creationId xmlns:a16="http://schemas.microsoft.com/office/drawing/2014/main" id="{539D6440-F671-4CE9-881E-7B7FE5A015B4}"/>
              </a:ext>
            </a:extLst>
          </p:cNvPr>
          <p:cNvSpPr txBox="1"/>
          <p:nvPr/>
        </p:nvSpPr>
        <p:spPr>
          <a:xfrm>
            <a:off x="1360248" y="1623923"/>
            <a:ext cx="5318185" cy="2477601"/>
          </a:xfrm>
          <a:prstGeom prst="rect">
            <a:avLst/>
          </a:prstGeom>
          <a:noFill/>
        </p:spPr>
        <p:txBody>
          <a:bodyPr wrap="square">
            <a:spAutoFit/>
          </a:bodyPr>
          <a:lstStyle/>
          <a:p>
            <a:pPr defTabSz="257175">
              <a:spcBef>
                <a:spcPts val="563"/>
              </a:spcBef>
              <a:buClr>
                <a:srgbClr val="90C226"/>
              </a:buClr>
              <a:buSzPct val="80000"/>
              <a:defRPr/>
            </a:pPr>
            <a:r>
              <a:rPr lang="en-GB" sz="1500" dirty="0">
                <a:solidFill>
                  <a:srgbClr val="7030A0"/>
                </a:solidFill>
                <a:latin typeface="Trebuchet MS" panose="020B0603020202020204"/>
                <a:ea typeface="ヒラギノ角ゴ Pro W3" charset="-128"/>
              </a:rPr>
              <a:t>You may be entitled to be advised and represented by UNISON’s Professional Services Unit (PSU) if: </a:t>
            </a:r>
          </a:p>
          <a:p>
            <a:pPr defTabSz="257175">
              <a:spcBef>
                <a:spcPts val="563"/>
              </a:spcBef>
              <a:buClr>
                <a:srgbClr val="90C226"/>
              </a:buClr>
              <a:buSzPct val="80000"/>
              <a:defRPr/>
            </a:pPr>
            <a:r>
              <a:rPr lang="en-GB" sz="1500" dirty="0">
                <a:solidFill>
                  <a:srgbClr val="7030A0"/>
                </a:solidFill>
                <a:latin typeface="Trebuchet MS" panose="020B0603020202020204"/>
                <a:ea typeface="ヒラギノ角ゴ Pro W3" charset="-128"/>
              </a:rPr>
              <a:t>• You face allegations that your fitness to practise is impaired OR </a:t>
            </a:r>
          </a:p>
          <a:p>
            <a:pPr defTabSz="257175">
              <a:spcBef>
                <a:spcPts val="563"/>
              </a:spcBef>
              <a:buClr>
                <a:srgbClr val="90C226"/>
              </a:buClr>
              <a:buSzPct val="80000"/>
              <a:defRPr/>
            </a:pPr>
            <a:r>
              <a:rPr lang="en-GB" sz="1500" dirty="0">
                <a:solidFill>
                  <a:srgbClr val="7030A0"/>
                </a:solidFill>
                <a:latin typeface="Trebuchet MS" panose="020B0603020202020204"/>
                <a:ea typeface="ヒラギノ角ゴ Pro W3" charset="-128"/>
              </a:rPr>
              <a:t>• You have applied for registration or renewal of your registration with Social Work England, but your application has been refused.</a:t>
            </a:r>
            <a:endParaRPr lang="en-US" sz="1500" dirty="0">
              <a:solidFill>
                <a:srgbClr val="7030A0"/>
              </a:solidFill>
              <a:latin typeface="Trebuchet MS" panose="020B0603020202020204"/>
              <a:ea typeface="ヒラギノ角ゴ Pro W3" charset="-128"/>
            </a:endParaRPr>
          </a:p>
          <a:p>
            <a:pPr marL="192881" indent="-192881" defTabSz="257175">
              <a:spcBef>
                <a:spcPts val="563"/>
              </a:spcBef>
              <a:buClr>
                <a:srgbClr val="00B050"/>
              </a:buClr>
              <a:buSzPct val="80000"/>
              <a:buFont typeface="Wingdings 3" charset="2"/>
              <a:buChar char=""/>
              <a:defRPr/>
            </a:pPr>
            <a:r>
              <a:rPr lang="en-US" sz="1500" dirty="0">
                <a:solidFill>
                  <a:srgbClr val="7030A0"/>
                </a:solidFill>
                <a:latin typeface="Trebuchet MS" panose="020B0603020202020204"/>
                <a:ea typeface="ヒラギノ角ゴ Pro W3" charset="-128"/>
              </a:rPr>
              <a:t>~ your trade union structure </a:t>
            </a:r>
          </a:p>
          <a:p>
            <a:pPr marL="192881" indent="-192881" defTabSz="257175">
              <a:spcBef>
                <a:spcPts val="563"/>
              </a:spcBef>
              <a:buClr>
                <a:srgbClr val="00B050"/>
              </a:buClr>
              <a:buSzPct val="80000"/>
              <a:buFont typeface="Wingdings 3" charset="2"/>
              <a:buChar char=""/>
              <a:defRPr/>
            </a:pPr>
            <a:r>
              <a:rPr lang="en-US" sz="1500" dirty="0">
                <a:solidFill>
                  <a:srgbClr val="7030A0"/>
                </a:solidFill>
                <a:latin typeface="Trebuchet MS" panose="020B0603020202020204"/>
                <a:ea typeface="ヒラギノ角ゴ Pro W3" charset="-128"/>
              </a:rPr>
              <a:t>~ how to make contact </a:t>
            </a:r>
          </a:p>
        </p:txBody>
      </p:sp>
    </p:spTree>
    <p:extLst>
      <p:ext uri="{BB962C8B-B14F-4D97-AF65-F5344CB8AC3E}">
        <p14:creationId xmlns:p14="http://schemas.microsoft.com/office/powerpoint/2010/main" val="29510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ED6C-6C6A-43A6-B4B9-B85BF1A0F5D5}"/>
              </a:ext>
            </a:extLst>
          </p:cNvPr>
          <p:cNvSpPr>
            <a:spLocks noGrp="1"/>
          </p:cNvSpPr>
          <p:nvPr>
            <p:ph type="title"/>
          </p:nvPr>
        </p:nvSpPr>
        <p:spPr/>
        <p:txBody>
          <a:bodyPr/>
          <a:lstStyle/>
          <a:p>
            <a:r>
              <a:rPr lang="en-GB" dirty="0">
                <a:solidFill>
                  <a:srgbClr val="00B050"/>
                </a:solidFill>
              </a:rPr>
              <a:t>What to do if a concern is raised? </a:t>
            </a:r>
          </a:p>
        </p:txBody>
      </p:sp>
      <p:sp>
        <p:nvSpPr>
          <p:cNvPr id="3" name="Content Placeholder 2">
            <a:extLst>
              <a:ext uri="{FF2B5EF4-FFF2-40B4-BE49-F238E27FC236}">
                <a16:creationId xmlns:a16="http://schemas.microsoft.com/office/drawing/2014/main" id="{8B953670-FEAE-4498-84E9-45476337976A}"/>
              </a:ext>
            </a:extLst>
          </p:cNvPr>
          <p:cNvSpPr>
            <a:spLocks noGrp="1"/>
          </p:cNvSpPr>
          <p:nvPr>
            <p:ph idx="1"/>
          </p:nvPr>
        </p:nvSpPr>
        <p:spPr/>
        <p:txBody>
          <a:bodyPr/>
          <a:lstStyle/>
          <a:p>
            <a:pPr marL="0" indent="0" defTabSz="257175" eaLnBrk="1" fontAlgn="auto" hangingPunct="1">
              <a:spcBef>
                <a:spcPts val="563"/>
              </a:spcBef>
              <a:spcAft>
                <a:spcPts val="0"/>
              </a:spcAft>
              <a:buClr>
                <a:srgbClr val="90C226"/>
              </a:buClr>
              <a:buSzPct val="80000"/>
              <a:defRPr/>
            </a:pPr>
            <a:r>
              <a:rPr lang="en-GB" sz="1800" kern="1200" dirty="0">
                <a:solidFill>
                  <a:srgbClr val="7030A0"/>
                </a:solidFill>
                <a:latin typeface="Trebuchet MS" panose="020B0603020202020204"/>
                <a:ea typeface="+mn-ea"/>
                <a:cs typeface="+mn-cs"/>
              </a:rPr>
              <a:t>REMEMBER Anyone can make an allegation that your fitness to practise is impaired and refer the allegation to your professional regulatory body SWE at any time. Do not delay! Inform your UNISON branch right away! </a:t>
            </a:r>
          </a:p>
          <a:p>
            <a:pPr marL="192881" indent="-192881" defTabSz="257175" eaLnBrk="1" fontAlgn="auto" hangingPunct="1">
              <a:spcBef>
                <a:spcPts val="563"/>
              </a:spcBef>
              <a:spcAft>
                <a:spcPts val="0"/>
              </a:spcAft>
              <a:buClr>
                <a:srgbClr val="00B050"/>
              </a:buClr>
              <a:buSzPct val="80000"/>
              <a:buFont typeface="Wingdings 3" charset="2"/>
              <a:buChar char=""/>
              <a:defRPr/>
            </a:pPr>
            <a:r>
              <a:rPr lang="en-GB" sz="1500" kern="1200" dirty="0">
                <a:solidFill>
                  <a:srgbClr val="7030A0"/>
                </a:solidFill>
                <a:latin typeface="Trebuchet MS" panose="020B0603020202020204"/>
                <a:ea typeface="+mn-ea"/>
                <a:cs typeface="+mn-cs"/>
              </a:rPr>
              <a:t>Public</a:t>
            </a:r>
          </a:p>
          <a:p>
            <a:pPr marL="192881" indent="-192881" defTabSz="257175" eaLnBrk="1" fontAlgn="auto" hangingPunct="1">
              <a:spcBef>
                <a:spcPts val="563"/>
              </a:spcBef>
              <a:spcAft>
                <a:spcPts val="0"/>
              </a:spcAft>
              <a:buClr>
                <a:srgbClr val="00B050"/>
              </a:buClr>
              <a:buSzPct val="80000"/>
              <a:buFont typeface="Wingdings 3" charset="2"/>
              <a:buChar char=""/>
              <a:defRPr/>
            </a:pPr>
            <a:r>
              <a:rPr lang="en-GB" sz="1500" kern="1200" dirty="0">
                <a:solidFill>
                  <a:srgbClr val="7030A0"/>
                </a:solidFill>
                <a:latin typeface="Trebuchet MS" panose="020B0603020202020204"/>
                <a:ea typeface="+mn-ea"/>
                <a:cs typeface="+mn-cs"/>
              </a:rPr>
              <a:t>Employer</a:t>
            </a:r>
          </a:p>
          <a:p>
            <a:pPr marL="192881" indent="-192881" defTabSz="257175" eaLnBrk="1" fontAlgn="auto" hangingPunct="1">
              <a:spcBef>
                <a:spcPts val="563"/>
              </a:spcBef>
              <a:spcAft>
                <a:spcPts val="0"/>
              </a:spcAft>
              <a:buClr>
                <a:srgbClr val="00B050"/>
              </a:buClr>
              <a:buSzPct val="80000"/>
              <a:buFont typeface="Wingdings 3" charset="2"/>
              <a:buChar char=""/>
              <a:defRPr/>
            </a:pPr>
            <a:r>
              <a:rPr lang="en-GB" sz="1500" kern="1200" dirty="0">
                <a:solidFill>
                  <a:srgbClr val="7030A0"/>
                </a:solidFill>
                <a:latin typeface="Trebuchet MS" panose="020B0603020202020204"/>
                <a:ea typeface="+mn-ea"/>
                <a:cs typeface="+mn-cs"/>
              </a:rPr>
              <a:t>Colleague</a:t>
            </a:r>
          </a:p>
          <a:p>
            <a:pPr marL="192881" indent="-192881" defTabSz="257175" eaLnBrk="1" fontAlgn="auto" hangingPunct="1">
              <a:spcBef>
                <a:spcPts val="563"/>
              </a:spcBef>
              <a:spcAft>
                <a:spcPts val="0"/>
              </a:spcAft>
              <a:buClr>
                <a:srgbClr val="00B050"/>
              </a:buClr>
              <a:buSzPct val="80000"/>
              <a:buFont typeface="Wingdings 3" charset="2"/>
              <a:buChar char=""/>
              <a:defRPr/>
            </a:pPr>
            <a:r>
              <a:rPr lang="en-GB" sz="1500" kern="1200" dirty="0">
                <a:solidFill>
                  <a:srgbClr val="7030A0"/>
                </a:solidFill>
                <a:latin typeface="Trebuchet MS" panose="020B0603020202020204"/>
                <a:ea typeface="+mn-ea"/>
                <a:cs typeface="+mn-cs"/>
              </a:rPr>
              <a:t>Another regulatory body</a:t>
            </a:r>
          </a:p>
          <a:p>
            <a:endParaRPr lang="en-GB" dirty="0"/>
          </a:p>
        </p:txBody>
      </p:sp>
    </p:spTree>
    <p:extLst>
      <p:ext uri="{BB962C8B-B14F-4D97-AF65-F5344CB8AC3E}">
        <p14:creationId xmlns:p14="http://schemas.microsoft.com/office/powerpoint/2010/main" val="40863881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84C9-4023-420B-BAF6-BF2560445CAA}"/>
              </a:ext>
            </a:extLst>
          </p:cNvPr>
          <p:cNvSpPr>
            <a:spLocks noGrp="1"/>
          </p:cNvSpPr>
          <p:nvPr>
            <p:ph type="title"/>
          </p:nvPr>
        </p:nvSpPr>
        <p:spPr>
          <a:xfrm>
            <a:off x="2114550" y="431321"/>
            <a:ext cx="5372100" cy="857250"/>
          </a:xfrm>
        </p:spPr>
        <p:txBody>
          <a:bodyPr/>
          <a:lstStyle/>
          <a:p>
            <a:r>
              <a:rPr lang="en-GB" sz="1500" dirty="0">
                <a:solidFill>
                  <a:srgbClr val="00B050"/>
                </a:solidFill>
              </a:rPr>
              <a:t>What should you do if your professional regulatory body SWE  sends you a letter asking you to respond to allegations about your fitness to practise? </a:t>
            </a:r>
          </a:p>
        </p:txBody>
      </p:sp>
      <p:sp>
        <p:nvSpPr>
          <p:cNvPr id="3" name="Content Placeholder 2">
            <a:extLst>
              <a:ext uri="{FF2B5EF4-FFF2-40B4-BE49-F238E27FC236}">
                <a16:creationId xmlns:a16="http://schemas.microsoft.com/office/drawing/2014/main" id="{3D6B9FEF-F403-4992-AA66-31C86BE7126A}"/>
              </a:ext>
            </a:extLst>
          </p:cNvPr>
          <p:cNvSpPr>
            <a:spLocks noGrp="1"/>
          </p:cNvSpPr>
          <p:nvPr>
            <p:ph idx="1"/>
          </p:nvPr>
        </p:nvSpPr>
        <p:spPr>
          <a:xfrm>
            <a:off x="2102689" y="1485900"/>
            <a:ext cx="5372100" cy="2857500"/>
          </a:xfrm>
        </p:spPr>
        <p:txBody>
          <a:bodyPr/>
          <a:lstStyle/>
          <a:p>
            <a:pPr marL="192881" indent="-192881" defTabSz="257175" eaLnBrk="1" fontAlgn="auto" hangingPunct="1">
              <a:spcBef>
                <a:spcPts val="563"/>
              </a:spcBef>
              <a:spcAft>
                <a:spcPts val="0"/>
              </a:spcAft>
              <a:buClr>
                <a:srgbClr val="00B050"/>
              </a:buClr>
              <a:buSzPct val="80000"/>
              <a:buFont typeface="Wingdings 3" charset="2"/>
              <a:buChar char=""/>
              <a:defRPr/>
            </a:pPr>
            <a:r>
              <a:rPr lang="en-GB" sz="1500" kern="1200" dirty="0">
                <a:solidFill>
                  <a:srgbClr val="7030A0"/>
                </a:solidFill>
                <a:latin typeface="Trebuchet MS" panose="020B0603020202020204"/>
                <a:ea typeface="+mn-ea"/>
                <a:cs typeface="+mn-cs"/>
              </a:rPr>
              <a:t>immediately ask your UNISON branch to seek help from UNISON’s Regional Office who will obtain advice and representation from UNISON’s PSU to assist you with your response. Do not reply to your regulatory body without obtaining advice from your UNISON branch.</a:t>
            </a:r>
          </a:p>
          <a:p>
            <a:pPr marL="192881" indent="-192881" defTabSz="257175" eaLnBrk="1" fontAlgn="auto" hangingPunct="1">
              <a:spcBef>
                <a:spcPts val="563"/>
              </a:spcBef>
              <a:spcAft>
                <a:spcPts val="0"/>
              </a:spcAft>
              <a:buClr>
                <a:srgbClr val="00B050"/>
              </a:buClr>
              <a:buSzPct val="80000"/>
              <a:buFont typeface="Wingdings 3" charset="2"/>
              <a:buChar char=""/>
              <a:defRPr/>
            </a:pPr>
            <a:r>
              <a:rPr lang="en-GB" sz="1500" kern="1200" dirty="0">
                <a:solidFill>
                  <a:srgbClr val="7030A0"/>
                </a:solidFill>
                <a:latin typeface="Trebuchet MS" panose="020B0603020202020204"/>
                <a:ea typeface="+mn-ea"/>
                <a:cs typeface="+mn-cs"/>
              </a:rPr>
              <a:t>If your case has already been referred to UNISON’s PSU and you receive correspondence from your professional regulatory body asking you for a response, or to complete any forms about their allegations, you must contact PSU at once for advice. Do not reply to your regulatory body directly, seek advice from PSU.</a:t>
            </a:r>
          </a:p>
          <a:p>
            <a:endParaRPr lang="en-GB" dirty="0"/>
          </a:p>
        </p:txBody>
      </p:sp>
    </p:spTree>
    <p:extLst>
      <p:ext uri="{BB962C8B-B14F-4D97-AF65-F5344CB8AC3E}">
        <p14:creationId xmlns:p14="http://schemas.microsoft.com/office/powerpoint/2010/main" val="5681336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5542-E8DA-41D3-91BC-26077A145B8B}"/>
              </a:ext>
            </a:extLst>
          </p:cNvPr>
          <p:cNvSpPr>
            <a:spLocks noGrp="1"/>
          </p:cNvSpPr>
          <p:nvPr>
            <p:ph type="title"/>
          </p:nvPr>
        </p:nvSpPr>
        <p:spPr>
          <a:xfrm>
            <a:off x="2114550" y="431321"/>
            <a:ext cx="5372100" cy="857250"/>
          </a:xfrm>
        </p:spPr>
        <p:txBody>
          <a:bodyPr/>
          <a:lstStyle/>
          <a:p>
            <a:r>
              <a:rPr lang="en-GB" sz="1500" dirty="0">
                <a:solidFill>
                  <a:srgbClr val="00B050"/>
                </a:solidFill>
              </a:rPr>
              <a:t>If you receive a letter from your professional regulatory body SWE informing you of a hearing including an Interim Order Hearing? </a:t>
            </a:r>
          </a:p>
        </p:txBody>
      </p:sp>
      <p:sp>
        <p:nvSpPr>
          <p:cNvPr id="3" name="Content Placeholder 2">
            <a:extLst>
              <a:ext uri="{FF2B5EF4-FFF2-40B4-BE49-F238E27FC236}">
                <a16:creationId xmlns:a16="http://schemas.microsoft.com/office/drawing/2014/main" id="{8B1B8E7F-4C7B-451D-A6AE-A000BE32BA35}"/>
              </a:ext>
            </a:extLst>
          </p:cNvPr>
          <p:cNvSpPr>
            <a:spLocks noGrp="1"/>
          </p:cNvSpPr>
          <p:nvPr>
            <p:ph idx="1"/>
          </p:nvPr>
        </p:nvSpPr>
        <p:spPr>
          <a:xfrm>
            <a:off x="2114550" y="1485900"/>
            <a:ext cx="5372100" cy="3418217"/>
          </a:xfrm>
        </p:spPr>
        <p:txBody>
          <a:bodyPr/>
          <a:lstStyle/>
          <a:p>
            <a:pPr marL="142875" lvl="1" indent="0">
              <a:buNone/>
            </a:pPr>
            <a:r>
              <a:rPr lang="en-GB" sz="2000" dirty="0">
                <a:solidFill>
                  <a:srgbClr val="7030A0"/>
                </a:solidFill>
              </a:rPr>
              <a:t>Contact your UNISON branch immediately to ask the UNISON Region to send your case to UNISON’s PSU for advice and representation do not ignore it! If you have been told that your case has already been sent to UNISON’s PSU, contact PSU directly for advice and representation.</a:t>
            </a:r>
          </a:p>
          <a:p>
            <a:endParaRPr lang="en-GB" dirty="0"/>
          </a:p>
          <a:p>
            <a:endParaRPr lang="en-GB" dirty="0"/>
          </a:p>
        </p:txBody>
      </p:sp>
    </p:spTree>
    <p:extLst>
      <p:ext uri="{BB962C8B-B14F-4D97-AF65-F5344CB8AC3E}">
        <p14:creationId xmlns:p14="http://schemas.microsoft.com/office/powerpoint/2010/main" val="74545380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2DC2-32AC-4BEB-836E-0C421CA38C52}"/>
              </a:ext>
            </a:extLst>
          </p:cNvPr>
          <p:cNvSpPr>
            <a:spLocks noGrp="1"/>
          </p:cNvSpPr>
          <p:nvPr>
            <p:ph type="title"/>
          </p:nvPr>
        </p:nvSpPr>
        <p:spPr>
          <a:xfrm>
            <a:off x="2114550" y="608161"/>
            <a:ext cx="5372100" cy="877739"/>
          </a:xfrm>
        </p:spPr>
        <p:txBody>
          <a:bodyPr/>
          <a:lstStyle/>
          <a:p>
            <a:br>
              <a:rPr lang="en-GB" dirty="0">
                <a:solidFill>
                  <a:srgbClr val="00B050"/>
                </a:solidFill>
              </a:rPr>
            </a:br>
            <a:r>
              <a:rPr lang="en-GB" dirty="0">
                <a:solidFill>
                  <a:srgbClr val="00B050"/>
                </a:solidFill>
              </a:rPr>
              <a:t>What to do when considering self-referral?</a:t>
            </a:r>
          </a:p>
        </p:txBody>
      </p:sp>
      <p:sp>
        <p:nvSpPr>
          <p:cNvPr id="3" name="Content Placeholder 2">
            <a:extLst>
              <a:ext uri="{FF2B5EF4-FFF2-40B4-BE49-F238E27FC236}">
                <a16:creationId xmlns:a16="http://schemas.microsoft.com/office/drawing/2014/main" id="{9A340C4E-C0CF-44FA-B9BC-CB9D2BB8EE03}"/>
              </a:ext>
            </a:extLst>
          </p:cNvPr>
          <p:cNvSpPr>
            <a:spLocks noGrp="1"/>
          </p:cNvSpPr>
          <p:nvPr>
            <p:ph idx="1"/>
          </p:nvPr>
        </p:nvSpPr>
        <p:spPr/>
        <p:txBody>
          <a:bodyPr/>
          <a:lstStyle/>
          <a:p>
            <a:pPr marL="192881" indent="-192881" defTabSz="257175" eaLnBrk="1" fontAlgn="auto" hangingPunct="1">
              <a:spcBef>
                <a:spcPts val="563"/>
              </a:spcBef>
              <a:spcAft>
                <a:spcPts val="0"/>
              </a:spcAft>
              <a:buClr>
                <a:srgbClr val="00B050"/>
              </a:buClr>
              <a:buSzPct val="80000"/>
              <a:buFont typeface="Wingdings 3" charset="2"/>
              <a:buChar char=""/>
              <a:defRPr/>
            </a:pPr>
            <a:r>
              <a:rPr lang="en-GB" sz="2400" kern="1200" dirty="0">
                <a:solidFill>
                  <a:srgbClr val="7030A0"/>
                </a:solidFill>
                <a:latin typeface="Trebuchet MS" panose="020B0603020202020204"/>
                <a:ea typeface="+mn-ea"/>
                <a:cs typeface="+mn-cs"/>
              </a:rPr>
              <a:t>Discuss with UNISON first</a:t>
            </a:r>
          </a:p>
          <a:p>
            <a:pPr marL="192881" indent="-192881" defTabSz="257175" eaLnBrk="1" fontAlgn="auto" hangingPunct="1">
              <a:spcBef>
                <a:spcPts val="563"/>
              </a:spcBef>
              <a:spcAft>
                <a:spcPts val="0"/>
              </a:spcAft>
              <a:buClr>
                <a:srgbClr val="00B050"/>
              </a:buClr>
              <a:buSzPct val="80000"/>
              <a:buFont typeface="Wingdings 3" charset="2"/>
              <a:buChar char=""/>
              <a:defRPr/>
            </a:pPr>
            <a:r>
              <a:rPr lang="en-GB" sz="2400" kern="1200" dirty="0">
                <a:solidFill>
                  <a:srgbClr val="7030A0"/>
                </a:solidFill>
                <a:latin typeface="Trebuchet MS" panose="020B0603020202020204"/>
                <a:ea typeface="+mn-ea"/>
                <a:cs typeface="+mn-cs"/>
              </a:rPr>
              <a:t>Case Sensitive</a:t>
            </a:r>
          </a:p>
          <a:p>
            <a:pPr marL="192881" indent="-192881" defTabSz="257175" eaLnBrk="1" fontAlgn="auto" hangingPunct="1">
              <a:spcBef>
                <a:spcPts val="563"/>
              </a:spcBef>
              <a:spcAft>
                <a:spcPts val="0"/>
              </a:spcAft>
              <a:buClr>
                <a:srgbClr val="00B050"/>
              </a:buClr>
              <a:buSzPct val="80000"/>
              <a:buFont typeface="Wingdings 3" charset="2"/>
              <a:buChar char=""/>
              <a:defRPr/>
            </a:pPr>
            <a:r>
              <a:rPr lang="en-GB" sz="2400" kern="1200" dirty="0">
                <a:solidFill>
                  <a:srgbClr val="7030A0"/>
                </a:solidFill>
                <a:latin typeface="Trebuchet MS" panose="020B0603020202020204"/>
                <a:ea typeface="+mn-ea"/>
                <a:cs typeface="+mn-cs"/>
              </a:rPr>
              <a:t>Just because you may have a health condition, or are subject to an employment process, does not mean your fitness to practise is impaired. </a:t>
            </a:r>
          </a:p>
          <a:p>
            <a:endParaRPr lang="en-GB" dirty="0"/>
          </a:p>
        </p:txBody>
      </p:sp>
    </p:spTree>
    <p:extLst>
      <p:ext uri="{BB962C8B-B14F-4D97-AF65-F5344CB8AC3E}">
        <p14:creationId xmlns:p14="http://schemas.microsoft.com/office/powerpoint/2010/main" val="6058068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44F396-876D-4DC7-B117-C5A17313255A}"/>
              </a:ext>
            </a:extLst>
          </p:cNvPr>
          <p:cNvSpPr txBox="1"/>
          <p:nvPr/>
        </p:nvSpPr>
        <p:spPr>
          <a:xfrm>
            <a:off x="2651147" y="4409371"/>
            <a:ext cx="768648" cy="300082"/>
          </a:xfrm>
          <a:prstGeom prst="rect">
            <a:avLst/>
          </a:prstGeom>
          <a:noFill/>
        </p:spPr>
        <p:txBody>
          <a:bodyPr wrap="square" rtlCol="0">
            <a:spAutoFit/>
          </a:bodyPr>
          <a:lstStyle/>
          <a:p>
            <a:pPr defTabSz="685800">
              <a:defRPr/>
            </a:pPr>
            <a:endParaRPr lang="en-GB" sz="1350">
              <a:solidFill>
                <a:prstClr val="black"/>
              </a:solidFill>
              <a:latin typeface="Calibri" panose="020F0502020204030204"/>
            </a:endParaRPr>
          </a:p>
        </p:txBody>
      </p:sp>
      <p:sp>
        <p:nvSpPr>
          <p:cNvPr id="5" name="TextBox 4">
            <a:extLst>
              <a:ext uri="{FF2B5EF4-FFF2-40B4-BE49-F238E27FC236}">
                <a16:creationId xmlns:a16="http://schemas.microsoft.com/office/drawing/2014/main" id="{8309E68B-354E-4733-B51D-814EB0A72759}"/>
              </a:ext>
            </a:extLst>
          </p:cNvPr>
          <p:cNvSpPr txBox="1"/>
          <p:nvPr/>
        </p:nvSpPr>
        <p:spPr>
          <a:xfrm>
            <a:off x="-283192" y="4408534"/>
            <a:ext cx="3816508" cy="300082"/>
          </a:xfrm>
          <a:prstGeom prst="rect">
            <a:avLst/>
          </a:prstGeom>
          <a:noFill/>
        </p:spPr>
        <p:txBody>
          <a:bodyPr wrap="square" rtlCol="0" anchor="t">
            <a:spAutoFit/>
          </a:bodyPr>
          <a:lstStyle/>
          <a:p>
            <a:pPr defTabSz="685800">
              <a:defRPr/>
            </a:pPr>
            <a:r>
              <a:rPr lang="en-GB" sz="1350">
                <a:solidFill>
                  <a:prstClr val="black"/>
                </a:solidFill>
                <a:latin typeface="Calibri" panose="020F0502020204030204"/>
              </a:rPr>
              <a:t> </a:t>
            </a:r>
          </a:p>
        </p:txBody>
      </p:sp>
      <p:sp>
        <p:nvSpPr>
          <p:cNvPr id="3" name="Title 2">
            <a:extLst>
              <a:ext uri="{FF2B5EF4-FFF2-40B4-BE49-F238E27FC236}">
                <a16:creationId xmlns:a16="http://schemas.microsoft.com/office/drawing/2014/main" id="{7C7BC767-6466-47E6-8B76-94F7280922BA}"/>
              </a:ext>
            </a:extLst>
          </p:cNvPr>
          <p:cNvSpPr>
            <a:spLocks noGrp="1"/>
          </p:cNvSpPr>
          <p:nvPr>
            <p:ph type="ctrTitle"/>
          </p:nvPr>
        </p:nvSpPr>
        <p:spPr>
          <a:xfrm>
            <a:off x="498902" y="1712921"/>
            <a:ext cx="4304489" cy="1717658"/>
          </a:xfrm>
        </p:spPr>
        <p:txBody>
          <a:bodyPr>
            <a:normAutofit fontScale="90000"/>
          </a:bodyPr>
          <a:lstStyle/>
          <a:p>
            <a:pPr>
              <a:defRPr/>
            </a:pPr>
            <a:br>
              <a:rPr lang="en-GB"/>
            </a:br>
            <a:r>
              <a:rPr lang="en-GB"/>
              <a:t>Responding to a fitness to practise referral and making a self-referral</a:t>
            </a:r>
            <a:br>
              <a:rPr lang="en-GB">
                <a:latin typeface="Calibri" panose="020F0502020204030204"/>
                <a:ea typeface="+mn-ea"/>
                <a:cs typeface="Calibri"/>
              </a:rPr>
            </a:br>
            <a:br>
              <a:rPr lang="en-GB">
                <a:latin typeface="Calibri" panose="020F0502020204030204"/>
                <a:ea typeface="+mn-ea"/>
                <a:cs typeface="Calibri"/>
              </a:rPr>
            </a:br>
            <a:r>
              <a:rPr lang="en-GB" sz="1500">
                <a:latin typeface="Calibri" panose="020F0502020204030204"/>
                <a:ea typeface="+mn-ea"/>
                <a:cs typeface="Calibri"/>
              </a:rPr>
              <a:t>Jonathan Dillon Executive Director, Fitness to Practise</a:t>
            </a:r>
            <a:br>
              <a:rPr lang="en-GB" sz="1500">
                <a:latin typeface="Calibri" panose="020F0502020204030204"/>
                <a:ea typeface="+mn-ea"/>
                <a:cs typeface="Calibri"/>
              </a:rPr>
            </a:br>
            <a:r>
              <a:rPr lang="en-GB" sz="1500">
                <a:latin typeface="Calibri" panose="020F0502020204030204"/>
                <a:ea typeface="+mn-ea"/>
                <a:cs typeface="Calibri"/>
              </a:rPr>
              <a:t>Berry Rose Head of Fitness to Practise Investigations</a:t>
            </a:r>
            <a:br>
              <a:rPr lang="en-GB" sz="1500">
                <a:latin typeface="Calibri" panose="020F0502020204030204"/>
                <a:ea typeface="+mn-ea"/>
                <a:cs typeface="Calibri"/>
              </a:rPr>
            </a:br>
            <a:r>
              <a:rPr lang="en-GB" sz="1500">
                <a:latin typeface="Calibri" panose="020F0502020204030204"/>
                <a:ea typeface="+mn-ea"/>
                <a:cs typeface="Calibri"/>
              </a:rPr>
              <a:t>Rachel McAssey Head of Registration </a:t>
            </a:r>
            <a:br>
              <a:rPr lang="en-GB" sz="1500">
                <a:latin typeface="Calibri" panose="020F0502020204030204"/>
                <a:ea typeface="+mn-ea"/>
                <a:cs typeface="Calibri"/>
              </a:rPr>
            </a:br>
            <a:br>
              <a:rPr lang="en-GB" sz="1500">
                <a:latin typeface="Calibri" panose="020F0502020204030204"/>
                <a:ea typeface="+mn-ea"/>
                <a:cs typeface="Calibri"/>
              </a:rPr>
            </a:br>
            <a:endParaRPr lang="en-GB" sz="1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9894-6C20-4DF3-9F67-55B6BFEC0F7C}"/>
              </a:ext>
            </a:extLst>
          </p:cNvPr>
          <p:cNvSpPr>
            <a:spLocks noGrp="1"/>
          </p:cNvSpPr>
          <p:nvPr>
            <p:ph type="title"/>
          </p:nvPr>
        </p:nvSpPr>
        <p:spPr/>
        <p:txBody>
          <a:bodyPr/>
          <a:lstStyle/>
          <a:p>
            <a:r>
              <a:rPr lang="en-GB" sz="3300" dirty="0">
                <a:solidFill>
                  <a:srgbClr val="00B050"/>
                </a:solidFill>
              </a:rPr>
              <a:t>What to expect</a:t>
            </a:r>
          </a:p>
        </p:txBody>
      </p:sp>
      <p:sp>
        <p:nvSpPr>
          <p:cNvPr id="3" name="Content Placeholder 2">
            <a:extLst>
              <a:ext uri="{FF2B5EF4-FFF2-40B4-BE49-F238E27FC236}">
                <a16:creationId xmlns:a16="http://schemas.microsoft.com/office/drawing/2014/main" id="{60F6ADFB-0A58-4841-95B7-28A9576A659C}"/>
              </a:ext>
            </a:extLst>
          </p:cNvPr>
          <p:cNvSpPr>
            <a:spLocks noGrp="1"/>
          </p:cNvSpPr>
          <p:nvPr>
            <p:ph idx="1"/>
          </p:nvPr>
        </p:nvSpPr>
        <p:spPr/>
        <p:txBody>
          <a:bodyPr/>
          <a:lstStyle/>
          <a:p>
            <a:pPr marL="192881" indent="-192881" defTabSz="257175" eaLnBrk="1" fontAlgn="auto" hangingPunct="1">
              <a:spcBef>
                <a:spcPts val="563"/>
              </a:spcBef>
              <a:spcAft>
                <a:spcPts val="0"/>
              </a:spcAft>
              <a:buClr>
                <a:srgbClr val="00B050"/>
              </a:buClr>
              <a:buSzPct val="80000"/>
              <a:buFont typeface="Wingdings 3" charset="2"/>
              <a:buChar char=""/>
              <a:defRPr/>
            </a:pPr>
            <a:r>
              <a:rPr lang="en-GB" sz="2000" kern="1200" dirty="0">
                <a:solidFill>
                  <a:srgbClr val="7030A0"/>
                </a:solidFill>
                <a:latin typeface="Trebuchet MS" panose="020B0603020202020204"/>
                <a:ea typeface="+mn-ea"/>
                <a:cs typeface="+mn-cs"/>
              </a:rPr>
              <a:t>YOUR UNISON PSU REPRESENTATIVE WILL: </a:t>
            </a:r>
          </a:p>
          <a:p>
            <a:pPr marL="192881" indent="-192881" defTabSz="257175" eaLnBrk="1" fontAlgn="auto" hangingPunct="1">
              <a:spcBef>
                <a:spcPts val="563"/>
              </a:spcBef>
              <a:spcAft>
                <a:spcPts val="0"/>
              </a:spcAft>
              <a:buClr>
                <a:srgbClr val="00B050"/>
              </a:buClr>
              <a:buSzPct val="80000"/>
              <a:buFont typeface="Wingdings 3" charset="2"/>
              <a:buChar char=""/>
              <a:defRPr/>
            </a:pPr>
            <a:r>
              <a:rPr lang="en-GB" sz="2000" kern="1200" dirty="0">
                <a:solidFill>
                  <a:srgbClr val="7030A0"/>
                </a:solidFill>
                <a:latin typeface="Trebuchet MS" panose="020B0603020202020204"/>
                <a:ea typeface="+mn-ea"/>
                <a:cs typeface="+mn-cs"/>
              </a:rPr>
              <a:t>Analyse and assess the available evidence provided by SWE and advise you whether the evidence is likely to prove or disprove the allegations against you </a:t>
            </a:r>
          </a:p>
          <a:p>
            <a:pPr marL="192881" indent="-192881" defTabSz="257175" eaLnBrk="1" fontAlgn="auto" hangingPunct="1">
              <a:spcBef>
                <a:spcPts val="563"/>
              </a:spcBef>
              <a:spcAft>
                <a:spcPts val="0"/>
              </a:spcAft>
              <a:buClr>
                <a:srgbClr val="00B050"/>
              </a:buClr>
              <a:buSzPct val="80000"/>
              <a:buFont typeface="Wingdings 3" charset="2"/>
              <a:buChar char=""/>
              <a:defRPr/>
            </a:pPr>
            <a:r>
              <a:rPr lang="en-GB" sz="2000" kern="1200" dirty="0">
                <a:solidFill>
                  <a:srgbClr val="7030A0"/>
                </a:solidFill>
                <a:latin typeface="Trebuchet MS" panose="020B0603020202020204"/>
                <a:ea typeface="+mn-ea"/>
                <a:cs typeface="+mn-cs"/>
              </a:rPr>
              <a:t>Advise and discuss with you about what matters you should address in your written response to the regulatory body’s Investigation to Case Examiners.</a:t>
            </a:r>
          </a:p>
          <a:p>
            <a:pPr marL="192881" indent="-192881" defTabSz="257175" eaLnBrk="1" fontAlgn="auto" hangingPunct="1">
              <a:spcBef>
                <a:spcPts val="563"/>
              </a:spcBef>
              <a:spcAft>
                <a:spcPts val="0"/>
              </a:spcAft>
              <a:buClr>
                <a:srgbClr val="00B050"/>
              </a:buClr>
              <a:buSzPct val="80000"/>
              <a:buFont typeface="Wingdings 3" charset="2"/>
              <a:buChar char=""/>
              <a:defRPr/>
            </a:pPr>
            <a:r>
              <a:rPr lang="en-GB" sz="2000" kern="1200" dirty="0">
                <a:solidFill>
                  <a:srgbClr val="7030A0"/>
                </a:solidFill>
                <a:latin typeface="Trebuchet MS" panose="020B0603020202020204"/>
                <a:ea typeface="+mn-ea"/>
                <a:cs typeface="+mn-cs"/>
              </a:rPr>
              <a:t>Advise and discuss with you any consensual disposal options.</a:t>
            </a:r>
          </a:p>
          <a:p>
            <a:endParaRPr lang="en-GB" dirty="0"/>
          </a:p>
        </p:txBody>
      </p:sp>
    </p:spTree>
    <p:extLst>
      <p:ext uri="{BB962C8B-B14F-4D97-AF65-F5344CB8AC3E}">
        <p14:creationId xmlns:p14="http://schemas.microsoft.com/office/powerpoint/2010/main" val="109274005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82C3-F172-4564-9E66-1075F6FA9155}"/>
              </a:ext>
            </a:extLst>
          </p:cNvPr>
          <p:cNvSpPr>
            <a:spLocks noGrp="1"/>
          </p:cNvSpPr>
          <p:nvPr>
            <p:ph type="title"/>
          </p:nvPr>
        </p:nvSpPr>
        <p:spPr/>
        <p:txBody>
          <a:bodyPr/>
          <a:lstStyle/>
          <a:p>
            <a:r>
              <a:rPr lang="en-GB" sz="3300" dirty="0">
                <a:solidFill>
                  <a:srgbClr val="00B050"/>
                </a:solidFill>
              </a:rPr>
              <a:t>What to expect </a:t>
            </a:r>
            <a:r>
              <a:rPr lang="en-GB" sz="3300" dirty="0" err="1">
                <a:solidFill>
                  <a:srgbClr val="00B050"/>
                </a:solidFill>
              </a:rPr>
              <a:t>contd</a:t>
            </a:r>
            <a:r>
              <a:rPr lang="en-GB" sz="3300" dirty="0">
                <a:solidFill>
                  <a:srgbClr val="00B050"/>
                </a:solidFill>
              </a:rPr>
              <a:t> …</a:t>
            </a:r>
          </a:p>
        </p:txBody>
      </p:sp>
      <p:sp>
        <p:nvSpPr>
          <p:cNvPr id="3" name="Content Placeholder 2">
            <a:extLst>
              <a:ext uri="{FF2B5EF4-FFF2-40B4-BE49-F238E27FC236}">
                <a16:creationId xmlns:a16="http://schemas.microsoft.com/office/drawing/2014/main" id="{D78C0351-6066-415A-B1D6-FF999CFFB772}"/>
              </a:ext>
            </a:extLst>
          </p:cNvPr>
          <p:cNvSpPr>
            <a:spLocks noGrp="1"/>
          </p:cNvSpPr>
          <p:nvPr>
            <p:ph idx="1"/>
          </p:nvPr>
        </p:nvSpPr>
        <p:spPr/>
        <p:txBody>
          <a:bodyPr/>
          <a:lstStyle/>
          <a:p>
            <a:pPr marL="192881" indent="-192881" defTabSz="257175" eaLnBrk="1" fontAlgn="auto" hangingPunct="1">
              <a:spcBef>
                <a:spcPts val="563"/>
              </a:spcBef>
              <a:spcAft>
                <a:spcPts val="0"/>
              </a:spcAft>
              <a:buClr>
                <a:srgbClr val="00B050"/>
              </a:buClr>
              <a:buSzPct val="80000"/>
              <a:buFont typeface="Wingdings 3" charset="2"/>
              <a:buChar char=""/>
              <a:defRPr/>
            </a:pPr>
            <a:r>
              <a:rPr lang="en-GB" sz="1500" kern="1200" dirty="0">
                <a:solidFill>
                  <a:srgbClr val="7030A0"/>
                </a:solidFill>
                <a:latin typeface="Trebuchet MS" panose="020B0603020202020204"/>
                <a:ea typeface="+mn-ea"/>
                <a:cs typeface="+mn-cs"/>
              </a:rPr>
              <a:t>Advise and discuss with you what you should do when faced with full hearing should your regulatory body decide there to be a case to answer including :</a:t>
            </a:r>
          </a:p>
          <a:p>
            <a:pPr marL="0" indent="0" defTabSz="257175" eaLnBrk="1" fontAlgn="auto" hangingPunct="1">
              <a:spcBef>
                <a:spcPts val="563"/>
              </a:spcBef>
              <a:spcAft>
                <a:spcPts val="0"/>
              </a:spcAft>
              <a:buClr>
                <a:srgbClr val="90C226"/>
              </a:buClr>
              <a:buSzPct val="80000"/>
              <a:defRPr/>
            </a:pPr>
            <a:r>
              <a:rPr lang="en-GB" sz="1500" kern="1200" dirty="0">
                <a:solidFill>
                  <a:srgbClr val="7030A0"/>
                </a:solidFill>
                <a:latin typeface="Trebuchet MS" panose="020B0603020202020204"/>
                <a:ea typeface="+mn-ea"/>
                <a:cs typeface="+mn-cs"/>
              </a:rPr>
              <a:t>       a) Advising and assisting you with gathering evidence in support of your response to the allegations: </a:t>
            </a:r>
          </a:p>
          <a:p>
            <a:pPr marL="0" indent="0" defTabSz="257175" eaLnBrk="1" fontAlgn="auto" hangingPunct="1">
              <a:spcBef>
                <a:spcPts val="563"/>
              </a:spcBef>
              <a:spcAft>
                <a:spcPts val="0"/>
              </a:spcAft>
              <a:buClr>
                <a:srgbClr val="90C226"/>
              </a:buClr>
              <a:buSzPct val="80000"/>
              <a:defRPr/>
            </a:pPr>
            <a:r>
              <a:rPr lang="en-GB" sz="1500" kern="1200" dirty="0">
                <a:solidFill>
                  <a:srgbClr val="7030A0"/>
                </a:solidFill>
                <a:latin typeface="Trebuchet MS" panose="020B0603020202020204"/>
                <a:ea typeface="+mn-ea"/>
                <a:cs typeface="+mn-cs"/>
              </a:rPr>
              <a:t>       b) Advising you on which witnesses should be called to give evidence to support your case. </a:t>
            </a:r>
          </a:p>
          <a:p>
            <a:pPr marL="192881" indent="-192881" defTabSz="257175" eaLnBrk="1" fontAlgn="auto" hangingPunct="1">
              <a:spcBef>
                <a:spcPts val="563"/>
              </a:spcBef>
              <a:spcAft>
                <a:spcPts val="0"/>
              </a:spcAft>
              <a:buClr>
                <a:srgbClr val="00B050"/>
              </a:buClr>
              <a:buSzPct val="80000"/>
              <a:buFont typeface="Wingdings 3" charset="2"/>
              <a:buChar char=""/>
              <a:defRPr/>
            </a:pPr>
            <a:r>
              <a:rPr lang="en-GB" sz="1500" kern="1200" dirty="0">
                <a:solidFill>
                  <a:srgbClr val="7030A0"/>
                </a:solidFill>
                <a:latin typeface="Trebuchet MS" panose="020B0603020202020204"/>
                <a:ea typeface="+mn-ea"/>
                <a:cs typeface="+mn-cs"/>
              </a:rPr>
              <a:t>Advise and assist you with writing your witness statement for hearings </a:t>
            </a:r>
          </a:p>
          <a:p>
            <a:pPr marL="192881" indent="-192881" defTabSz="257175" eaLnBrk="1" fontAlgn="auto" hangingPunct="1">
              <a:spcBef>
                <a:spcPts val="563"/>
              </a:spcBef>
              <a:spcAft>
                <a:spcPts val="0"/>
              </a:spcAft>
              <a:buClr>
                <a:srgbClr val="00B050"/>
              </a:buClr>
              <a:buSzPct val="80000"/>
              <a:buFont typeface="Wingdings 3" charset="2"/>
              <a:buChar char=""/>
              <a:defRPr/>
            </a:pPr>
            <a:r>
              <a:rPr lang="en-GB" sz="1500" kern="1200" dirty="0">
                <a:solidFill>
                  <a:srgbClr val="7030A0"/>
                </a:solidFill>
                <a:latin typeface="Trebuchet MS" panose="020B0603020202020204"/>
                <a:ea typeface="+mn-ea"/>
                <a:cs typeface="+mn-cs"/>
              </a:rPr>
              <a:t>Represent you at all hearings of SWE process</a:t>
            </a:r>
          </a:p>
          <a:p>
            <a:pPr marL="192881" indent="-192881" defTabSz="257175" eaLnBrk="1" fontAlgn="auto" hangingPunct="1">
              <a:spcBef>
                <a:spcPts val="563"/>
              </a:spcBef>
              <a:spcAft>
                <a:spcPts val="0"/>
              </a:spcAft>
              <a:buClr>
                <a:srgbClr val="00B050"/>
              </a:buClr>
              <a:buSzPct val="80000"/>
              <a:buFont typeface="Wingdings 3" charset="2"/>
              <a:buChar char=""/>
              <a:defRPr/>
            </a:pPr>
            <a:r>
              <a:rPr lang="en-GB" sz="1500" kern="1200" dirty="0">
                <a:solidFill>
                  <a:srgbClr val="7030A0"/>
                </a:solidFill>
                <a:latin typeface="Trebuchet MS" panose="020B0603020202020204"/>
                <a:ea typeface="+mn-ea"/>
                <a:cs typeface="+mn-cs"/>
              </a:rPr>
              <a:t>Advise, discuss and identify with you any steps you could take should you need to improve your practice or conduct. </a:t>
            </a:r>
          </a:p>
          <a:p>
            <a:endParaRPr lang="en-GB" dirty="0"/>
          </a:p>
        </p:txBody>
      </p:sp>
    </p:spTree>
    <p:extLst>
      <p:ext uri="{BB962C8B-B14F-4D97-AF65-F5344CB8AC3E}">
        <p14:creationId xmlns:p14="http://schemas.microsoft.com/office/powerpoint/2010/main" val="53443118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092D-A3FD-4F2B-A8E4-30CABBAC3609}"/>
              </a:ext>
            </a:extLst>
          </p:cNvPr>
          <p:cNvSpPr>
            <a:spLocks noGrp="1"/>
          </p:cNvSpPr>
          <p:nvPr>
            <p:ph type="title"/>
          </p:nvPr>
        </p:nvSpPr>
        <p:spPr/>
        <p:txBody>
          <a:bodyPr/>
          <a:lstStyle/>
          <a:p>
            <a:r>
              <a:rPr lang="en-GB" sz="3600" kern="1200" dirty="0">
                <a:solidFill>
                  <a:srgbClr val="00B050"/>
                </a:solidFill>
                <a:latin typeface="Trebuchet MS" panose="020B0603020202020204"/>
                <a:ea typeface="+mj-ea"/>
                <a:cs typeface="+mj-cs"/>
              </a:rPr>
              <a:t>Quick word on …..</a:t>
            </a:r>
            <a:endParaRPr lang="en-GB" dirty="0">
              <a:solidFill>
                <a:srgbClr val="00B050"/>
              </a:solidFill>
            </a:endParaRPr>
          </a:p>
        </p:txBody>
      </p:sp>
      <p:sp>
        <p:nvSpPr>
          <p:cNvPr id="3" name="Content Placeholder 2">
            <a:extLst>
              <a:ext uri="{FF2B5EF4-FFF2-40B4-BE49-F238E27FC236}">
                <a16:creationId xmlns:a16="http://schemas.microsoft.com/office/drawing/2014/main" id="{8D55BC6F-434B-4FEA-8378-51CB7851F54C}"/>
              </a:ext>
            </a:extLst>
          </p:cNvPr>
          <p:cNvSpPr>
            <a:spLocks noGrp="1"/>
          </p:cNvSpPr>
          <p:nvPr>
            <p:ph idx="1"/>
          </p:nvPr>
        </p:nvSpPr>
        <p:spPr/>
        <p:txBody>
          <a:bodyPr/>
          <a:lstStyle/>
          <a:p>
            <a:pPr marL="0" indent="0" algn="ctr" defTabSz="257175" eaLnBrk="1" fontAlgn="auto" hangingPunct="1">
              <a:spcBef>
                <a:spcPts val="563"/>
              </a:spcBef>
              <a:spcAft>
                <a:spcPts val="0"/>
              </a:spcAft>
              <a:buClr>
                <a:srgbClr val="90C226"/>
              </a:buClr>
              <a:buSzPct val="80000"/>
              <a:defRPr/>
            </a:pPr>
            <a:r>
              <a:rPr lang="en-GB" sz="4500" kern="1200" dirty="0">
                <a:solidFill>
                  <a:srgbClr val="7030A0"/>
                </a:solidFill>
                <a:latin typeface="Abadi" panose="020B0604020104020204" pitchFamily="34" charset="0"/>
                <a:ea typeface="+mn-ea"/>
                <a:cs typeface="+mn-cs"/>
              </a:rPr>
              <a:t>Disclosure and Barring Service (DBS) </a:t>
            </a:r>
          </a:p>
          <a:p>
            <a:endParaRPr lang="en-GB" dirty="0"/>
          </a:p>
        </p:txBody>
      </p:sp>
    </p:spTree>
    <p:extLst>
      <p:ext uri="{BB962C8B-B14F-4D97-AF65-F5344CB8AC3E}">
        <p14:creationId xmlns:p14="http://schemas.microsoft.com/office/powerpoint/2010/main" val="38454503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4643-0C9F-44BF-9728-B742B1CA18C6}"/>
              </a:ext>
            </a:extLst>
          </p:cNvPr>
          <p:cNvSpPr>
            <a:spLocks noGrp="1"/>
          </p:cNvSpPr>
          <p:nvPr>
            <p:ph type="title"/>
          </p:nvPr>
        </p:nvSpPr>
        <p:spPr/>
        <p:txBody>
          <a:bodyPr/>
          <a:lstStyle/>
          <a:p>
            <a:pPr algn="ctr"/>
            <a:r>
              <a:rPr lang="en-GB" sz="4050" kern="1200" dirty="0">
                <a:solidFill>
                  <a:srgbClr val="00B050"/>
                </a:solidFill>
                <a:latin typeface="Trebuchet MS" panose="020B0603020202020204"/>
                <a:ea typeface="+mj-ea"/>
                <a:cs typeface="+mj-cs"/>
              </a:rPr>
              <a:t>Thank You</a:t>
            </a:r>
            <a:endParaRPr lang="en-GB" dirty="0">
              <a:solidFill>
                <a:srgbClr val="00B050"/>
              </a:solidFill>
            </a:endParaRPr>
          </a:p>
        </p:txBody>
      </p:sp>
      <p:sp>
        <p:nvSpPr>
          <p:cNvPr id="3" name="Content Placeholder 2">
            <a:extLst>
              <a:ext uri="{FF2B5EF4-FFF2-40B4-BE49-F238E27FC236}">
                <a16:creationId xmlns:a16="http://schemas.microsoft.com/office/drawing/2014/main" id="{486396D2-054F-4C8B-890E-6D5C96E9CE75}"/>
              </a:ext>
            </a:extLst>
          </p:cNvPr>
          <p:cNvSpPr>
            <a:spLocks noGrp="1"/>
          </p:cNvSpPr>
          <p:nvPr>
            <p:ph idx="1"/>
          </p:nvPr>
        </p:nvSpPr>
        <p:spPr/>
        <p:txBody>
          <a:bodyPr/>
          <a:lstStyle/>
          <a:p>
            <a:pPr marL="0" indent="0" algn="ctr" defTabSz="257175" eaLnBrk="1" fontAlgn="auto" hangingPunct="1">
              <a:spcBef>
                <a:spcPts val="563"/>
              </a:spcBef>
              <a:spcAft>
                <a:spcPts val="0"/>
              </a:spcAft>
              <a:buClr>
                <a:srgbClr val="90C226"/>
              </a:buClr>
              <a:buSzPct val="80000"/>
              <a:defRPr/>
            </a:pPr>
            <a:r>
              <a:rPr lang="en-GB" sz="3600" kern="1200" dirty="0">
                <a:solidFill>
                  <a:srgbClr val="7030A0"/>
                </a:solidFill>
                <a:latin typeface="Trebuchet MS" panose="020B0603020202020204"/>
                <a:ea typeface="+mn-ea"/>
                <a:cs typeface="+mn-cs"/>
              </a:rPr>
              <a:t>Contact Details </a:t>
            </a:r>
          </a:p>
          <a:p>
            <a:pPr marL="192881" indent="-192881" algn="ctr" defTabSz="257175" eaLnBrk="1" fontAlgn="auto" hangingPunct="1">
              <a:spcBef>
                <a:spcPts val="563"/>
              </a:spcBef>
              <a:spcAft>
                <a:spcPts val="0"/>
              </a:spcAft>
              <a:buClr>
                <a:srgbClr val="00B050"/>
              </a:buClr>
              <a:buSzPct val="80000"/>
              <a:buFont typeface="Wingdings 3" charset="2"/>
              <a:buChar char=""/>
              <a:defRPr/>
            </a:pPr>
            <a:r>
              <a:rPr lang="en-GB" sz="3600" kern="1200" dirty="0">
                <a:solidFill>
                  <a:srgbClr val="7030A0"/>
                </a:solidFill>
                <a:latin typeface="Neue Helvetica W01"/>
                <a:ea typeface="+mn-ea"/>
                <a:cs typeface="+mn-cs"/>
              </a:rPr>
              <a:t>UNISON Direct 0800 0857 857</a:t>
            </a:r>
          </a:p>
          <a:p>
            <a:pPr marL="192881" indent="-192881" algn="ctr" defTabSz="257175" eaLnBrk="1" fontAlgn="auto" hangingPunct="1">
              <a:spcBef>
                <a:spcPts val="563"/>
              </a:spcBef>
              <a:spcAft>
                <a:spcPts val="0"/>
              </a:spcAft>
              <a:buClr>
                <a:srgbClr val="00B050"/>
              </a:buClr>
              <a:buSzPct val="80000"/>
              <a:buFont typeface="Wingdings 3" charset="2"/>
              <a:buChar char=""/>
              <a:defRPr/>
            </a:pPr>
            <a:r>
              <a:rPr lang="en-GB" sz="3600" kern="1200" dirty="0">
                <a:solidFill>
                  <a:srgbClr val="7030A0"/>
                </a:solidFill>
                <a:latin typeface="Trebuchet MS" panose="020B0603020202020204"/>
                <a:ea typeface="+mn-ea"/>
                <a:cs typeface="+mn-cs"/>
                <a:hlinkClick r:id="rId2">
                  <a:extLst>
                    <a:ext uri="{A12FA001-AC4F-418D-AE19-62706E023703}">
                      <ahyp:hlinkClr xmlns:ahyp="http://schemas.microsoft.com/office/drawing/2018/hyperlinkcolor" val="tx"/>
                    </a:ext>
                  </a:extLst>
                </a:hlinkClick>
              </a:rPr>
              <a:t>www.unison.org.uk</a:t>
            </a:r>
            <a:endParaRPr lang="en-GB" sz="3600" kern="1200" dirty="0">
              <a:solidFill>
                <a:srgbClr val="7030A0"/>
              </a:solidFill>
              <a:latin typeface="Trebuchet MS" panose="020B0603020202020204"/>
              <a:ea typeface="+mn-ea"/>
              <a:cs typeface="+mn-cs"/>
            </a:endParaRPr>
          </a:p>
          <a:p>
            <a:endParaRPr lang="en-GB" dirty="0"/>
          </a:p>
        </p:txBody>
      </p:sp>
    </p:spTree>
    <p:extLst>
      <p:ext uri="{BB962C8B-B14F-4D97-AF65-F5344CB8AC3E}">
        <p14:creationId xmlns:p14="http://schemas.microsoft.com/office/powerpoint/2010/main" val="40880735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AF1A1EDD-2B74-436B-A466-B1BF48A00391}"/>
              </a:ext>
            </a:extLst>
          </p:cNvPr>
          <p:cNvSpPr txBox="1">
            <a:spLocks/>
          </p:cNvSpPr>
          <p:nvPr/>
        </p:nvSpPr>
        <p:spPr>
          <a:xfrm>
            <a:off x="2628901" y="1599162"/>
            <a:ext cx="6212205" cy="2577984"/>
          </a:xfrm>
          <a:prstGeom prst="rect">
            <a:avLst/>
          </a:prstGeom>
        </p:spPr>
        <p:txBody>
          <a:bodyPr lIns="68580" tIns="34290" rIns="68580" bIns="3429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GB" sz="1800">
                <a:solidFill>
                  <a:prstClr val="black"/>
                </a:solidFill>
                <a:latin typeface="Calibri" panose="020F0502020204030204"/>
              </a:rPr>
              <a:t>         </a:t>
            </a:r>
          </a:p>
        </p:txBody>
      </p:sp>
      <p:sp>
        <p:nvSpPr>
          <p:cNvPr id="8" name="Content Placeholder 12">
            <a:extLst>
              <a:ext uri="{FF2B5EF4-FFF2-40B4-BE49-F238E27FC236}">
                <a16:creationId xmlns:a16="http://schemas.microsoft.com/office/drawing/2014/main" id="{08594EE1-CD8F-4611-BB48-7812FE4B37D4}"/>
              </a:ext>
            </a:extLst>
          </p:cNvPr>
          <p:cNvSpPr txBox="1"/>
          <p:nvPr/>
        </p:nvSpPr>
        <p:spPr>
          <a:xfrm>
            <a:off x="533123" y="305306"/>
            <a:ext cx="7824290" cy="1075641"/>
          </a:xfrm>
          <a:prstGeom prst="rect">
            <a:avLst/>
          </a:prstGeom>
          <a:noFill/>
          <a:ln cap="flat">
            <a:noFill/>
          </a:ln>
        </p:spPr>
        <p:txBody>
          <a:bodyPr vert="horz" wrap="square" lIns="68580" tIns="34290" rIns="68580" bIns="34290" anchor="t" anchorCtr="0" compatLnSpc="1">
            <a:noAutofit/>
          </a:bodyPr>
          <a:lstStyle/>
          <a:p>
            <a:pPr defTabSz="685800">
              <a:lnSpc>
                <a:spcPct val="90000"/>
              </a:lnSpc>
              <a:spcBef>
                <a:spcPts val="750"/>
              </a:spcBef>
              <a:defRPr sz="1800" b="0" i="0" u="none" strike="noStrike" kern="0" cap="none" spc="0" baseline="0">
                <a:solidFill>
                  <a:srgbClr val="000000"/>
                </a:solidFill>
                <a:uFillTx/>
              </a:defRPr>
            </a:pPr>
            <a:r>
              <a:rPr lang="en-GB" sz="3600" kern="0">
                <a:solidFill>
                  <a:srgbClr val="028581"/>
                </a:solidFill>
                <a:latin typeface="Calibri bold" pitchFamily="34"/>
                <a:cs typeface="Calibri bold" pitchFamily="34"/>
              </a:rPr>
              <a:t>Welcome…</a:t>
            </a:r>
            <a:br>
              <a:rPr lang="en-GB" sz="3600" kern="0">
                <a:solidFill>
                  <a:srgbClr val="028581"/>
                </a:solidFill>
                <a:latin typeface="Calibri bold" pitchFamily="34"/>
                <a:cs typeface="Calibri bold" pitchFamily="34"/>
              </a:rPr>
            </a:br>
            <a:endParaRPr lang="en-GB" kern="0">
              <a:solidFill>
                <a:srgbClr val="000000"/>
              </a:solidFill>
              <a:latin typeface="Calibri bold" pitchFamily="34"/>
              <a:cs typeface="Calibri bold" pitchFamily="34"/>
            </a:endParaRPr>
          </a:p>
        </p:txBody>
      </p:sp>
      <p:sp>
        <p:nvSpPr>
          <p:cNvPr id="9" name="Freeform: Shape 8">
            <a:extLst>
              <a:ext uri="{FF2B5EF4-FFF2-40B4-BE49-F238E27FC236}">
                <a16:creationId xmlns:a16="http://schemas.microsoft.com/office/drawing/2014/main" id="{CD05214B-60D2-426B-8110-1708693DC39D}"/>
              </a:ext>
            </a:extLst>
          </p:cNvPr>
          <p:cNvSpPr/>
          <p:nvPr/>
        </p:nvSpPr>
        <p:spPr>
          <a:xfrm>
            <a:off x="600734" y="1605396"/>
            <a:ext cx="1948503" cy="2057920"/>
          </a:xfrm>
          <a:custGeom>
            <a:avLst/>
            <a:gdLst>
              <a:gd name="connsiteX0" fmla="*/ 0 w 8227418"/>
              <a:gd name="connsiteY0" fmla="*/ 0 h 2272987"/>
              <a:gd name="connsiteX1" fmla="*/ 8227418 w 8227418"/>
              <a:gd name="connsiteY1" fmla="*/ 0 h 2272987"/>
              <a:gd name="connsiteX2" fmla="*/ 8227418 w 8227418"/>
              <a:gd name="connsiteY2" fmla="*/ 2272987 h 2272987"/>
              <a:gd name="connsiteX3" fmla="*/ 0 w 8227418"/>
              <a:gd name="connsiteY3" fmla="*/ 2272987 h 2272987"/>
              <a:gd name="connsiteX4" fmla="*/ 0 w 8227418"/>
              <a:gd name="connsiteY4" fmla="*/ 0 h 2272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418" h="2272987">
                <a:moveTo>
                  <a:pt x="0" y="0"/>
                </a:moveTo>
                <a:lnTo>
                  <a:pt x="8227418" y="0"/>
                </a:lnTo>
                <a:lnTo>
                  <a:pt x="8227418" y="2272987"/>
                </a:lnTo>
                <a:lnTo>
                  <a:pt x="0" y="2272987"/>
                </a:lnTo>
                <a:lnTo>
                  <a:pt x="0" y="0"/>
                </a:lnTo>
                <a:close/>
              </a:path>
            </a:pathLst>
          </a:custGeom>
          <a:solidFill>
            <a:srgbClr val="02858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5723" tIns="65723" rIns="65723" bIns="65723" numCol="1" spcCol="1270" anchor="ctr" anchorCtr="0">
            <a:noAutofit/>
          </a:bodyPr>
          <a:lstStyle/>
          <a:p>
            <a:pPr algn="ctr" defTabSz="766781">
              <a:lnSpc>
                <a:spcPct val="90000"/>
              </a:lnSpc>
              <a:spcBef>
                <a:spcPct val="0"/>
              </a:spcBef>
              <a:spcAft>
                <a:spcPct val="35000"/>
              </a:spcAft>
            </a:pPr>
            <a:r>
              <a:rPr lang="en-US" sz="2400" b="1">
                <a:solidFill>
                  <a:prstClr val="white"/>
                </a:solidFill>
                <a:latin typeface="Calibri" panose="020F0502020204030204"/>
              </a:rPr>
              <a:t>Purpose of the session </a:t>
            </a:r>
          </a:p>
        </p:txBody>
      </p:sp>
      <p:sp>
        <p:nvSpPr>
          <p:cNvPr id="10" name="TextBox 9">
            <a:extLst>
              <a:ext uri="{FF2B5EF4-FFF2-40B4-BE49-F238E27FC236}">
                <a16:creationId xmlns:a16="http://schemas.microsoft.com/office/drawing/2014/main" id="{D66E4759-CE0E-470E-A7C3-C25EA9C39F4D}"/>
              </a:ext>
            </a:extLst>
          </p:cNvPr>
          <p:cNvSpPr txBox="1"/>
          <p:nvPr/>
        </p:nvSpPr>
        <p:spPr>
          <a:xfrm>
            <a:off x="3185443" y="1152131"/>
            <a:ext cx="5595361" cy="2631490"/>
          </a:xfrm>
          <a:prstGeom prst="rect">
            <a:avLst/>
          </a:prstGeom>
          <a:noFill/>
        </p:spPr>
        <p:txBody>
          <a:bodyPr wrap="square">
            <a:spAutoFit/>
          </a:bodyPr>
          <a:lstStyle/>
          <a:p>
            <a:pPr marL="257175" indent="-257175" defTabSz="685800">
              <a:buFont typeface="Wingdings" panose="05000000000000000000" pitchFamily="2" charset="2"/>
              <a:buChar char="§"/>
            </a:pPr>
            <a:r>
              <a:rPr lang="en-GB" sz="1500" dirty="0">
                <a:solidFill>
                  <a:prstClr val="black"/>
                </a:solidFill>
                <a:latin typeface="Calibri" panose="020F0502020204030204"/>
              </a:rPr>
              <a:t>To set out Social Work England’s approach to fitness to practise and registration</a:t>
            </a:r>
          </a:p>
          <a:p>
            <a:pPr defTabSz="685800"/>
            <a:r>
              <a:rPr lang="en-GB" sz="1500" dirty="0">
                <a:solidFill>
                  <a:prstClr val="black"/>
                </a:solidFill>
                <a:latin typeface="Calibri" panose="020F0502020204030204"/>
              </a:rPr>
              <a:t> </a:t>
            </a:r>
          </a:p>
          <a:p>
            <a:pPr marL="257175" indent="-257175" defTabSz="685800">
              <a:buFont typeface="Wingdings" panose="05000000000000000000" pitchFamily="2" charset="2"/>
              <a:buChar char="§"/>
            </a:pPr>
            <a:r>
              <a:rPr lang="en-GB" sz="1500" dirty="0">
                <a:solidFill>
                  <a:prstClr val="black"/>
                </a:solidFill>
                <a:latin typeface="Calibri" panose="020F0502020204030204"/>
              </a:rPr>
              <a:t>To give an overview of the fitness to practise and registration processes</a:t>
            </a:r>
          </a:p>
          <a:p>
            <a:pPr defTabSz="685800"/>
            <a:endParaRPr lang="en-GB" sz="1500" dirty="0">
              <a:solidFill>
                <a:prstClr val="black"/>
              </a:solidFill>
              <a:latin typeface="Calibri" panose="020F0502020204030204"/>
            </a:endParaRPr>
          </a:p>
          <a:p>
            <a:pPr marL="257175" indent="-257175" defTabSz="685800">
              <a:buFont typeface="Wingdings" panose="05000000000000000000" pitchFamily="2" charset="2"/>
              <a:buChar char="§"/>
            </a:pPr>
            <a:r>
              <a:rPr lang="en-GB" sz="1500" dirty="0">
                <a:solidFill>
                  <a:prstClr val="black"/>
                </a:solidFill>
                <a:latin typeface="Calibri" panose="020F0502020204030204"/>
              </a:rPr>
              <a:t>To explain what happens when we open a fitness to practise investigation</a:t>
            </a:r>
          </a:p>
          <a:p>
            <a:pPr defTabSz="685800"/>
            <a:endParaRPr lang="en-GB" sz="1500" dirty="0">
              <a:solidFill>
                <a:prstClr val="black"/>
              </a:solidFill>
              <a:latin typeface="Calibri" panose="020F0502020204030204"/>
            </a:endParaRPr>
          </a:p>
          <a:p>
            <a:pPr marL="257175" indent="-257175" defTabSz="685800">
              <a:buFont typeface="Wingdings" panose="05000000000000000000" pitchFamily="2" charset="2"/>
              <a:buChar char="§"/>
            </a:pPr>
            <a:r>
              <a:rPr lang="en-GB" sz="1500" dirty="0">
                <a:solidFill>
                  <a:prstClr val="black"/>
                </a:solidFill>
                <a:latin typeface="Calibri" panose="020F0502020204030204"/>
              </a:rPr>
              <a:t>To give an overview of safe and effective practise, what you need to tell us and when</a:t>
            </a:r>
          </a:p>
        </p:txBody>
      </p:sp>
    </p:spTree>
    <p:extLst>
      <p:ext uri="{BB962C8B-B14F-4D97-AF65-F5344CB8AC3E}">
        <p14:creationId xmlns:p14="http://schemas.microsoft.com/office/powerpoint/2010/main" val="158414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7F633-252F-42D3-AFF2-6768C8584F32}"/>
              </a:ext>
            </a:extLst>
          </p:cNvPr>
          <p:cNvSpPr txBox="1">
            <a:spLocks noGrp="1"/>
          </p:cNvSpPr>
          <p:nvPr>
            <p:ph type="body" sz="quarter" idx="4294967295"/>
          </p:nvPr>
        </p:nvSpPr>
        <p:spPr>
          <a:xfrm>
            <a:off x="513896" y="926291"/>
            <a:ext cx="7588748" cy="2533557"/>
          </a:xfrm>
          <a:prstGeom prst="rect">
            <a:avLst/>
          </a:prstGeom>
          <a:noFill/>
          <a:ln>
            <a:noFill/>
          </a:ln>
        </p:spPr>
        <p:txBody>
          <a:bodyPr vert="horz" wrap="square" lIns="68580" tIns="34290" rIns="68580" bIns="34290" anchor="t" anchorCtr="0" compatLnSpc="1">
            <a:noAutofit/>
          </a:bodyPr>
          <a:lstStyle/>
          <a:p>
            <a:pPr marL="0" indent="0" fontAlgn="base">
              <a:buNone/>
            </a:pPr>
            <a:r>
              <a:rPr lang="en-US">
                <a:solidFill>
                  <a:schemeClr val="tx2">
                    <a:lumMod val="50000"/>
                  </a:schemeClr>
                </a:solidFill>
              </a:rPr>
              <a:t>‘When we say that someone is ‘fit to </a:t>
            </a:r>
            <a:r>
              <a:rPr lang="en-US" err="1">
                <a:solidFill>
                  <a:schemeClr val="tx2">
                    <a:lumMod val="50000"/>
                  </a:schemeClr>
                </a:solidFill>
              </a:rPr>
              <a:t>practise</a:t>
            </a:r>
            <a:r>
              <a:rPr lang="en-US">
                <a:solidFill>
                  <a:schemeClr val="tx2">
                    <a:lumMod val="50000"/>
                  </a:schemeClr>
                </a:solidFill>
              </a:rPr>
              <a:t>’ we mean that they have the skills, knowledge, character and health to </a:t>
            </a:r>
            <a:r>
              <a:rPr lang="en-US" err="1">
                <a:solidFill>
                  <a:schemeClr val="tx2">
                    <a:lumMod val="50000"/>
                  </a:schemeClr>
                </a:solidFill>
              </a:rPr>
              <a:t>practise</a:t>
            </a:r>
            <a:r>
              <a:rPr lang="en-US">
                <a:solidFill>
                  <a:schemeClr val="tx2">
                    <a:lumMod val="50000"/>
                  </a:schemeClr>
                </a:solidFill>
              </a:rPr>
              <a:t> their profession safely and effectively without restriction.</a:t>
            </a:r>
            <a:endParaRPr lang="en-US">
              <a:solidFill>
                <a:schemeClr val="tx2">
                  <a:lumMod val="50000"/>
                </a:schemeClr>
              </a:solidFill>
              <a:cs typeface="Calibri"/>
            </a:endParaRPr>
          </a:p>
          <a:p>
            <a:pPr marL="0" indent="0" fontAlgn="base">
              <a:buNone/>
            </a:pPr>
            <a:endParaRPr lang="en-US">
              <a:solidFill>
                <a:schemeClr val="tx2">
                  <a:lumMod val="50000"/>
                </a:schemeClr>
              </a:solidFill>
              <a:cs typeface="Calibri"/>
            </a:endParaRPr>
          </a:p>
          <a:p>
            <a:pPr marL="0" indent="0" fontAlgn="base">
              <a:buNone/>
            </a:pPr>
            <a:r>
              <a:rPr lang="en-US">
                <a:solidFill>
                  <a:schemeClr val="tx2">
                    <a:lumMod val="50000"/>
                  </a:schemeClr>
                </a:solidFill>
              </a:rPr>
              <a:t>‘Fitness to </a:t>
            </a:r>
            <a:r>
              <a:rPr lang="en-US" err="1">
                <a:solidFill>
                  <a:schemeClr val="tx2">
                    <a:lumMod val="50000"/>
                  </a:schemeClr>
                </a:solidFill>
              </a:rPr>
              <a:t>practise</a:t>
            </a:r>
            <a:r>
              <a:rPr lang="en-US">
                <a:solidFill>
                  <a:schemeClr val="tx2">
                    <a:lumMod val="50000"/>
                  </a:schemeClr>
                </a:solidFill>
              </a:rPr>
              <a:t> is not just about professional performance. It also includes acts by a social worker which may damage public confidence in the profession. This may include conduct that takes place outside of the workplace, such as acts resulting in criminal investigations.’</a:t>
            </a:r>
            <a:endParaRPr lang="en-US" sz="1500">
              <a:solidFill>
                <a:schemeClr val="tx2">
                  <a:lumMod val="50000"/>
                </a:schemeClr>
              </a:solidFill>
            </a:endParaRPr>
          </a:p>
          <a:p>
            <a:pPr marL="0" indent="0" fontAlgn="base">
              <a:buNone/>
            </a:pPr>
            <a:r>
              <a:rPr lang="en-US" sz="1500" i="1"/>
              <a:t>A Guide to Fitness to </a:t>
            </a:r>
            <a:r>
              <a:rPr lang="en-US" sz="1500" i="1" err="1"/>
              <a:t>Practise</a:t>
            </a:r>
            <a:br>
              <a:rPr lang="en-US" sz="1500" i="1"/>
            </a:br>
            <a:r>
              <a:rPr lang="en-US" sz="1500" i="1"/>
              <a:t>Social Work England (2020), p.4</a:t>
            </a:r>
            <a:endParaRPr lang="en-US" sz="1500" i="1">
              <a:cs typeface="Calibri"/>
            </a:endParaRPr>
          </a:p>
        </p:txBody>
      </p:sp>
      <p:sp>
        <p:nvSpPr>
          <p:cNvPr id="4" name="Content Placeholder 12">
            <a:extLst>
              <a:ext uri="{FF2B5EF4-FFF2-40B4-BE49-F238E27FC236}">
                <a16:creationId xmlns:a16="http://schemas.microsoft.com/office/drawing/2014/main" id="{66E08BF1-DAEE-4478-B6C4-6B6BE4A9660E}"/>
              </a:ext>
            </a:extLst>
          </p:cNvPr>
          <p:cNvSpPr txBox="1"/>
          <p:nvPr/>
        </p:nvSpPr>
        <p:spPr>
          <a:xfrm>
            <a:off x="456212" y="324535"/>
            <a:ext cx="5999150" cy="601757"/>
          </a:xfrm>
          <a:prstGeom prst="rect">
            <a:avLst/>
          </a:prstGeom>
          <a:noFill/>
          <a:ln cap="flat">
            <a:noFill/>
          </a:ln>
        </p:spPr>
        <p:txBody>
          <a:bodyPr vert="horz" wrap="square" lIns="68580" tIns="34290" rIns="68580" bIns="34290" anchor="t" anchorCtr="0" compatLnSpc="1">
            <a:noAutofit/>
          </a:bodyPr>
          <a:lstStyle/>
          <a:p>
            <a:pPr defTabSz="685800">
              <a:lnSpc>
                <a:spcPct val="90000"/>
              </a:lnSpc>
              <a:spcBef>
                <a:spcPts val="750"/>
              </a:spcBef>
              <a:defRPr sz="1800" b="0" i="0" u="none" strike="noStrike" kern="0" cap="none" spc="0" baseline="0">
                <a:solidFill>
                  <a:srgbClr val="000000"/>
                </a:solidFill>
                <a:uFillTx/>
              </a:defRPr>
            </a:pPr>
            <a:r>
              <a:rPr lang="en-GB" sz="3600" kern="0">
                <a:solidFill>
                  <a:srgbClr val="028581"/>
                </a:solidFill>
                <a:latin typeface="Calibri bold" pitchFamily="34"/>
                <a:cs typeface="Calibri bold" pitchFamily="34"/>
              </a:rPr>
              <a:t>What is fitness to practise?</a:t>
            </a:r>
            <a:endParaRPr lang="en-GB" sz="3600" kern="0">
              <a:solidFill>
                <a:srgbClr val="000000"/>
              </a:solidFill>
              <a:latin typeface="Calibri bold" pitchFamily="34"/>
              <a:cs typeface="Calibri bold" pitchFamily="34"/>
            </a:endParaRPr>
          </a:p>
          <a:p>
            <a:pPr defTabSz="685800">
              <a:lnSpc>
                <a:spcPct val="90000"/>
              </a:lnSpc>
              <a:spcBef>
                <a:spcPts val="750"/>
              </a:spcBef>
              <a:defRPr sz="1800" b="0" i="0" u="none" strike="noStrike" kern="0" cap="none" spc="0" baseline="0">
                <a:solidFill>
                  <a:srgbClr val="000000"/>
                </a:solidFill>
                <a:uFillTx/>
              </a:defRPr>
            </a:pPr>
            <a:endParaRPr lang="en-GB" kern="0">
              <a:solidFill>
                <a:srgbClr val="000000"/>
              </a:solidFill>
              <a:latin typeface="Calibri bold" pitchFamily="34"/>
              <a:cs typeface="Calibri bold" pitchFamily="34"/>
            </a:endParaRPr>
          </a:p>
        </p:txBody>
      </p:sp>
    </p:spTree>
    <p:extLst>
      <p:ext uri="{BB962C8B-B14F-4D97-AF65-F5344CB8AC3E}">
        <p14:creationId xmlns:p14="http://schemas.microsoft.com/office/powerpoint/2010/main" val="2760474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66E08BF1-DAEE-4478-B6C4-6B6BE4A9660E}"/>
              </a:ext>
            </a:extLst>
          </p:cNvPr>
          <p:cNvSpPr txBox="1"/>
          <p:nvPr/>
        </p:nvSpPr>
        <p:spPr>
          <a:xfrm>
            <a:off x="438887" y="104173"/>
            <a:ext cx="5999150" cy="800688"/>
          </a:xfrm>
          <a:prstGeom prst="rect">
            <a:avLst/>
          </a:prstGeom>
          <a:noFill/>
          <a:ln cap="flat">
            <a:noFill/>
          </a:ln>
        </p:spPr>
        <p:txBody>
          <a:bodyPr vert="horz" wrap="square" lIns="68580" tIns="34290" rIns="68580" bIns="34290" anchor="t" anchorCtr="0" compatLnSpc="1">
            <a:noAutofit/>
          </a:bodyPr>
          <a:lstStyle/>
          <a:p>
            <a:pPr defTabSz="685800">
              <a:lnSpc>
                <a:spcPct val="90000"/>
              </a:lnSpc>
              <a:spcBef>
                <a:spcPts val="750"/>
              </a:spcBef>
              <a:defRPr sz="1800" b="0" i="0" u="none" strike="noStrike" kern="0" cap="none" spc="0" baseline="0">
                <a:solidFill>
                  <a:srgbClr val="000000"/>
                </a:solidFill>
                <a:uFillTx/>
              </a:defRPr>
            </a:pPr>
            <a:r>
              <a:rPr lang="en-GB" sz="3600" kern="0">
                <a:solidFill>
                  <a:srgbClr val="028581"/>
                </a:solidFill>
                <a:latin typeface="Calibri bold"/>
                <a:cs typeface="Calibri bold"/>
              </a:rPr>
              <a:t>Our approach</a:t>
            </a:r>
            <a:endParaRPr lang="en-GB" kern="0">
              <a:solidFill>
                <a:srgbClr val="000000"/>
              </a:solidFill>
              <a:latin typeface="Calibri bold" pitchFamily="34"/>
              <a:cs typeface="Calibri bold" pitchFamily="34"/>
            </a:endParaRPr>
          </a:p>
        </p:txBody>
      </p:sp>
      <p:sp>
        <p:nvSpPr>
          <p:cNvPr id="5" name="Text Placeholder 1">
            <a:extLst>
              <a:ext uri="{FF2B5EF4-FFF2-40B4-BE49-F238E27FC236}">
                <a16:creationId xmlns:a16="http://schemas.microsoft.com/office/drawing/2014/main" id="{E0FAAB65-38D8-42A9-9006-E45038A2CAA4}"/>
              </a:ext>
            </a:extLst>
          </p:cNvPr>
          <p:cNvSpPr txBox="1">
            <a:spLocks noGrp="1"/>
          </p:cNvSpPr>
          <p:nvPr>
            <p:ph type="body" sz="quarter" idx="4294967295"/>
          </p:nvPr>
        </p:nvSpPr>
        <p:spPr>
          <a:xfrm>
            <a:off x="3602620" y="1328195"/>
            <a:ext cx="5786672" cy="2856053"/>
          </a:xfrm>
          <a:prstGeom prst="rect">
            <a:avLst/>
          </a:prstGeom>
          <a:noFill/>
          <a:ln>
            <a:noFill/>
          </a:ln>
        </p:spPr>
        <p:txBody>
          <a:bodyPr vert="horz" wrap="square" lIns="68580" tIns="34290" rIns="68580" bIns="34290" anchor="t" anchorCtr="0" compatLnSpc="1">
            <a:noAutofit/>
          </a:bodyPr>
          <a:lstStyle/>
          <a:p>
            <a:pPr marL="298847" indent="-298847" fontAlgn="base">
              <a:lnSpc>
                <a:spcPct val="150000"/>
              </a:lnSpc>
              <a:buClr>
                <a:srgbClr val="028581"/>
              </a:buClr>
              <a:buFont typeface="Wingdings" panose="05000000000000000000" pitchFamily="2" charset="2"/>
              <a:buChar char="§"/>
            </a:pPr>
            <a:r>
              <a:rPr lang="en-US" sz="1800"/>
              <a:t>Robust triage of concerns</a:t>
            </a:r>
          </a:p>
          <a:p>
            <a:pPr marL="298847" indent="-298847" fontAlgn="base">
              <a:lnSpc>
                <a:spcPct val="150000"/>
              </a:lnSpc>
              <a:buClr>
                <a:srgbClr val="028581"/>
              </a:buClr>
              <a:buFont typeface="Wingdings" panose="05000000000000000000" pitchFamily="2" charset="2"/>
              <a:buChar char="§"/>
            </a:pPr>
            <a:r>
              <a:rPr lang="en-US" sz="1800"/>
              <a:t>Social work expertise at all major decision points </a:t>
            </a:r>
          </a:p>
          <a:p>
            <a:pPr marL="298609" indent="-298609" fontAlgn="base">
              <a:lnSpc>
                <a:spcPct val="150000"/>
              </a:lnSpc>
              <a:buClr>
                <a:srgbClr val="028581"/>
              </a:buClr>
              <a:buFont typeface="Wingdings" panose="05000000000000000000" pitchFamily="2" charset="2"/>
              <a:buChar char="§"/>
            </a:pPr>
            <a:r>
              <a:rPr lang="en-US" sz="1800"/>
              <a:t>Impartial &amp; enquiry led investigations</a:t>
            </a:r>
          </a:p>
          <a:p>
            <a:pPr marL="298609" indent="-298609" fontAlgn="base">
              <a:lnSpc>
                <a:spcPct val="150000"/>
              </a:lnSpc>
              <a:buClr>
                <a:srgbClr val="028581"/>
              </a:buClr>
              <a:buFont typeface="Wingdings" panose="05000000000000000000" pitchFamily="2" charset="2"/>
              <a:buChar char="§"/>
            </a:pPr>
            <a:r>
              <a:rPr lang="en-US" sz="1800"/>
              <a:t>More options to conclude cases without a hearing</a:t>
            </a:r>
            <a:endParaRPr lang="en-US" sz="1800">
              <a:cs typeface="Calibri" panose="020F0502020204030204"/>
            </a:endParaRPr>
          </a:p>
          <a:p>
            <a:pPr marL="298609" indent="-298609" fontAlgn="base">
              <a:lnSpc>
                <a:spcPct val="150000"/>
              </a:lnSpc>
              <a:buClr>
                <a:srgbClr val="028581"/>
              </a:buClr>
              <a:buFont typeface="Wingdings" panose="05000000000000000000" pitchFamily="2" charset="2"/>
              <a:buChar char="§"/>
            </a:pPr>
            <a:r>
              <a:rPr lang="en-US" sz="1800"/>
              <a:t>Flexible approach / Transitional caseload</a:t>
            </a:r>
            <a:endParaRPr lang="en-US" sz="1800">
              <a:cs typeface="Calibri" panose="020F0502020204030204"/>
            </a:endParaRPr>
          </a:p>
          <a:p>
            <a:pPr marL="298609" indent="-298609" fontAlgn="base">
              <a:lnSpc>
                <a:spcPct val="150000"/>
              </a:lnSpc>
              <a:buClr>
                <a:srgbClr val="028581"/>
              </a:buClr>
              <a:buFont typeface="Wingdings" panose="05000000000000000000" pitchFamily="2" charset="2"/>
              <a:buChar char="§"/>
            </a:pPr>
            <a:r>
              <a:rPr lang="en-US" sz="1800"/>
              <a:t>Collaborative working</a:t>
            </a:r>
            <a:endParaRPr lang="en-US" sz="1800">
              <a:cs typeface="Calibri" panose="020F0502020204030204"/>
            </a:endParaRPr>
          </a:p>
          <a:p>
            <a:pPr marL="298609" indent="-298609">
              <a:buClr>
                <a:srgbClr val="028581"/>
              </a:buClr>
              <a:buFont typeface="Wingdings" panose="05000000000000000000" pitchFamily="2" charset="2"/>
              <a:buChar char="§"/>
            </a:pPr>
            <a:endParaRPr lang="en-US" sz="1800">
              <a:cs typeface="Calibri" panose="020F0502020204030204"/>
            </a:endParaRPr>
          </a:p>
        </p:txBody>
      </p:sp>
      <p:pic>
        <p:nvPicPr>
          <p:cNvPr id="6" name="Picture 5">
            <a:extLst>
              <a:ext uri="{FF2B5EF4-FFF2-40B4-BE49-F238E27FC236}">
                <a16:creationId xmlns:a16="http://schemas.microsoft.com/office/drawing/2014/main" id="{D0BC04FA-BCDD-4ADE-BA88-93DD6428E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38885" y="1506897"/>
            <a:ext cx="2660235" cy="2573420"/>
          </a:xfrm>
          <a:prstGeom prst="rect">
            <a:avLst/>
          </a:prstGeom>
          <a:ln>
            <a:solidFill>
              <a:srgbClr val="028581"/>
            </a:solidFill>
          </a:ln>
        </p:spPr>
      </p:pic>
      <p:sp>
        <p:nvSpPr>
          <p:cNvPr id="7" name="TextBox 6">
            <a:extLst>
              <a:ext uri="{FF2B5EF4-FFF2-40B4-BE49-F238E27FC236}">
                <a16:creationId xmlns:a16="http://schemas.microsoft.com/office/drawing/2014/main" id="{4A3E2A8E-2DFA-4E60-B7E4-AC3BD1345A10}"/>
              </a:ext>
            </a:extLst>
          </p:cNvPr>
          <p:cNvSpPr txBox="1"/>
          <p:nvPr/>
        </p:nvSpPr>
        <p:spPr>
          <a:xfrm>
            <a:off x="438886" y="329652"/>
            <a:ext cx="8363661" cy="1200329"/>
          </a:xfrm>
          <a:prstGeom prst="rect">
            <a:avLst/>
          </a:prstGeom>
          <a:noFill/>
        </p:spPr>
        <p:txBody>
          <a:bodyPr wrap="square">
            <a:spAutoFit/>
          </a:bodyPr>
          <a:lstStyle/>
          <a:p>
            <a:pPr defTabSz="685800" fontAlgn="base">
              <a:buClr>
                <a:srgbClr val="028581"/>
              </a:buClr>
            </a:pPr>
            <a:endParaRPr lang="en-US">
              <a:solidFill>
                <a:prstClr val="black"/>
              </a:solidFill>
              <a:latin typeface="Calibri" panose="020F0502020204030204"/>
            </a:endParaRPr>
          </a:p>
          <a:p>
            <a:pPr defTabSz="685800" fontAlgn="base">
              <a:buClr>
                <a:srgbClr val="028581"/>
              </a:buClr>
            </a:pPr>
            <a:endParaRPr lang="en-US">
              <a:solidFill>
                <a:prstClr val="black"/>
              </a:solidFill>
              <a:latin typeface="Calibri" panose="020F0502020204030204"/>
            </a:endParaRPr>
          </a:p>
          <a:p>
            <a:pPr defTabSz="685800" fontAlgn="base">
              <a:buClr>
                <a:srgbClr val="028581"/>
              </a:buClr>
            </a:pPr>
            <a:r>
              <a:rPr lang="en-US">
                <a:solidFill>
                  <a:prstClr val="black"/>
                </a:solidFill>
                <a:latin typeface="Calibri" panose="020F0502020204030204"/>
              </a:rPr>
              <a:t>An approach that aligns good regulatory practice with good social work practice.   </a:t>
            </a:r>
          </a:p>
          <a:p>
            <a:pPr defTabSz="685800" fontAlgn="base">
              <a:buClr>
                <a:srgbClr val="028581"/>
              </a:buClr>
            </a:pPr>
            <a:r>
              <a:rPr lang="en-US">
                <a:solidFill>
                  <a:prstClr val="black"/>
                </a:solidFill>
                <a:latin typeface="Calibri" panose="020F0502020204030204"/>
              </a:rPr>
              <a:t>That means:</a:t>
            </a:r>
          </a:p>
        </p:txBody>
      </p:sp>
    </p:spTree>
    <p:extLst>
      <p:ext uri="{BB962C8B-B14F-4D97-AF65-F5344CB8AC3E}">
        <p14:creationId xmlns:p14="http://schemas.microsoft.com/office/powerpoint/2010/main" val="58377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66E08BF1-DAEE-4478-B6C4-6B6BE4A9660E}"/>
              </a:ext>
            </a:extLst>
          </p:cNvPr>
          <p:cNvSpPr txBox="1"/>
          <p:nvPr/>
        </p:nvSpPr>
        <p:spPr>
          <a:xfrm>
            <a:off x="406739" y="367397"/>
            <a:ext cx="7648841" cy="601757"/>
          </a:xfrm>
          <a:prstGeom prst="rect">
            <a:avLst/>
          </a:prstGeom>
          <a:noFill/>
          <a:ln cap="flat">
            <a:noFill/>
          </a:ln>
        </p:spPr>
        <p:txBody>
          <a:bodyPr vert="horz" wrap="square" lIns="68580" tIns="34290" rIns="68580" bIns="34290" anchor="t" anchorCtr="0" compatLnSpc="1">
            <a:noAutofit/>
          </a:bodyPr>
          <a:lstStyle/>
          <a:p>
            <a:pPr defTabSz="685800">
              <a:lnSpc>
                <a:spcPct val="90000"/>
              </a:lnSpc>
              <a:spcBef>
                <a:spcPts val="750"/>
              </a:spcBef>
              <a:defRPr sz="1800" b="0" i="0" u="none" strike="noStrike" kern="0" cap="none" spc="0" baseline="0">
                <a:solidFill>
                  <a:srgbClr val="000000"/>
                </a:solidFill>
                <a:uFillTx/>
              </a:defRPr>
            </a:pPr>
            <a:r>
              <a:rPr lang="en-GB" sz="3600" kern="0">
                <a:solidFill>
                  <a:srgbClr val="028581"/>
                </a:solidFill>
                <a:latin typeface="Calibri bold"/>
                <a:cs typeface="Calibri bold"/>
              </a:rPr>
              <a:t>Setting the scene</a:t>
            </a:r>
            <a:endParaRPr lang="en-GB" sz="1200" kern="0">
              <a:solidFill>
                <a:srgbClr val="000000"/>
              </a:solidFill>
              <a:latin typeface="Calibri bold" pitchFamily="34"/>
              <a:cs typeface="Calibri bold" pitchFamily="34"/>
            </a:endParaRPr>
          </a:p>
        </p:txBody>
      </p:sp>
      <p:sp>
        <p:nvSpPr>
          <p:cNvPr id="5" name="Text Placeholder 1">
            <a:extLst>
              <a:ext uri="{FF2B5EF4-FFF2-40B4-BE49-F238E27FC236}">
                <a16:creationId xmlns:a16="http://schemas.microsoft.com/office/drawing/2014/main" id="{E0FAAB65-38D8-42A9-9006-E45038A2CAA4}"/>
              </a:ext>
            </a:extLst>
          </p:cNvPr>
          <p:cNvSpPr txBox="1">
            <a:spLocks noGrp="1"/>
          </p:cNvSpPr>
          <p:nvPr>
            <p:ph type="body" sz="quarter" idx="4294967295"/>
          </p:nvPr>
        </p:nvSpPr>
        <p:spPr>
          <a:xfrm>
            <a:off x="595590" y="1068404"/>
            <a:ext cx="7856895" cy="3222979"/>
          </a:xfrm>
          <a:prstGeom prst="rect">
            <a:avLst/>
          </a:prstGeom>
          <a:noFill/>
          <a:ln>
            <a:noFill/>
          </a:ln>
        </p:spPr>
        <p:txBody>
          <a:bodyPr vert="horz" wrap="square" lIns="68580" tIns="34290" rIns="68580" bIns="34290" anchor="t" anchorCtr="0" compatLnSpc="1">
            <a:noAutofit/>
          </a:bodyPr>
          <a:lstStyle/>
          <a:p>
            <a:pPr marL="298609" indent="-298609" fontAlgn="base">
              <a:buClr>
                <a:srgbClr val="028581"/>
              </a:buClr>
              <a:buFont typeface="Wingdings" panose="05000000000000000000" pitchFamily="2" charset="2"/>
              <a:buChar char="§"/>
            </a:pPr>
            <a:r>
              <a:rPr lang="en-GB" sz="1800" dirty="0"/>
              <a:t>Most concerns are raised by members of the public 73%, followed by employers 15% , 6% self referrals </a:t>
            </a:r>
          </a:p>
          <a:p>
            <a:pPr marL="298609" indent="-298609" fontAlgn="base">
              <a:buClr>
                <a:srgbClr val="028581"/>
              </a:buClr>
              <a:buFont typeface="Wingdings" panose="05000000000000000000" pitchFamily="2" charset="2"/>
              <a:buChar char="§"/>
            </a:pPr>
            <a:r>
              <a:rPr lang="en-GB" sz="1800" dirty="0">
                <a:ea typeface="+mn-lt"/>
                <a:cs typeface="+mn-lt"/>
              </a:rPr>
              <a:t>Concerns raised to us have included themes of :-</a:t>
            </a:r>
          </a:p>
          <a:p>
            <a:pPr marL="0" indent="0" fontAlgn="base">
              <a:buClr>
                <a:srgbClr val="028581"/>
              </a:buClr>
              <a:buNone/>
            </a:pPr>
            <a:r>
              <a:rPr lang="en-GB" sz="1800" dirty="0">
                <a:ea typeface="+mn-lt"/>
                <a:cs typeface="+mn-lt"/>
              </a:rPr>
              <a:t>	poor or inappropriate communication 26%</a:t>
            </a:r>
          </a:p>
          <a:p>
            <a:pPr marL="0" indent="0" fontAlgn="base">
              <a:buClr>
                <a:srgbClr val="028581"/>
              </a:buClr>
              <a:buNone/>
            </a:pPr>
            <a:r>
              <a:rPr lang="en-GB" sz="1800" dirty="0">
                <a:ea typeface="+mn-lt"/>
                <a:cs typeface="+mn-lt"/>
              </a:rPr>
              <a:t>	dishonesty 23% </a:t>
            </a:r>
          </a:p>
          <a:p>
            <a:pPr marL="0" indent="0" fontAlgn="base">
              <a:buClr>
                <a:srgbClr val="028581"/>
              </a:buClr>
              <a:buNone/>
            </a:pPr>
            <a:r>
              <a:rPr lang="en-GB" sz="1800" dirty="0">
                <a:ea typeface="+mn-lt"/>
                <a:cs typeface="+mn-lt"/>
              </a:rPr>
              <a:t>	safeguarding concerns 16%</a:t>
            </a:r>
            <a:endParaRPr lang="en-US" sz="1800" dirty="0">
              <a:ea typeface="+mn-lt"/>
              <a:cs typeface="+mn-lt"/>
            </a:endParaRPr>
          </a:p>
          <a:p>
            <a:pPr fontAlgn="base">
              <a:buClr>
                <a:srgbClr val="028581"/>
              </a:buClr>
              <a:buFont typeface="Wingdings" panose="05000000000000000000" pitchFamily="2" charset="2"/>
              <a:buChar char="§"/>
            </a:pPr>
            <a:r>
              <a:rPr lang="en-US" sz="1800" dirty="0">
                <a:ea typeface="+mn-lt"/>
                <a:cs typeface="+mn-lt"/>
              </a:rPr>
              <a:t>Children and family's social workers 81%</a:t>
            </a:r>
          </a:p>
          <a:p>
            <a:pPr fontAlgn="base">
              <a:buClr>
                <a:srgbClr val="028581"/>
              </a:buClr>
              <a:buFont typeface="Wingdings" panose="05000000000000000000" pitchFamily="2" charset="2"/>
              <a:buChar char="§"/>
            </a:pPr>
            <a:r>
              <a:rPr lang="en-US" sz="1800" dirty="0">
                <a:ea typeface="+mn-lt"/>
                <a:cs typeface="+mn-lt"/>
              </a:rPr>
              <a:t>Social workers working in court settings 10%</a:t>
            </a:r>
          </a:p>
          <a:p>
            <a:pPr fontAlgn="base">
              <a:buClr>
                <a:srgbClr val="028581"/>
              </a:buClr>
              <a:buFont typeface="Wingdings" panose="05000000000000000000" pitchFamily="2" charset="2"/>
              <a:buChar char="§"/>
            </a:pPr>
            <a:r>
              <a:rPr lang="en-US" sz="1800" dirty="0">
                <a:ea typeface="+mn-lt"/>
                <a:cs typeface="+mn-lt"/>
              </a:rPr>
              <a:t>50% concluded at triage stage</a:t>
            </a:r>
          </a:p>
        </p:txBody>
      </p:sp>
    </p:spTree>
    <p:extLst>
      <p:ext uri="{BB962C8B-B14F-4D97-AF65-F5344CB8AC3E}">
        <p14:creationId xmlns:p14="http://schemas.microsoft.com/office/powerpoint/2010/main" val="349639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7F633-252F-42D3-AFF2-6768C8584F32}"/>
              </a:ext>
            </a:extLst>
          </p:cNvPr>
          <p:cNvSpPr txBox="1">
            <a:spLocks noGrp="1"/>
          </p:cNvSpPr>
          <p:nvPr>
            <p:ph type="body" sz="quarter" idx="4294967295"/>
          </p:nvPr>
        </p:nvSpPr>
        <p:spPr>
          <a:xfrm>
            <a:off x="456212" y="716742"/>
            <a:ext cx="7593927" cy="3053912"/>
          </a:xfrm>
          <a:prstGeom prst="rect">
            <a:avLst/>
          </a:prstGeom>
          <a:noFill/>
          <a:ln>
            <a:noFill/>
          </a:ln>
        </p:spPr>
        <p:txBody>
          <a:bodyPr vert="horz" wrap="square" lIns="68580" tIns="34290" rIns="68580" bIns="34290" anchor="t" anchorCtr="0" compatLnSpc="1">
            <a:noAutofit/>
          </a:bodyPr>
          <a:lstStyle/>
          <a:p>
            <a:pPr marL="0" indent="0" fontAlgn="base">
              <a:spcAft>
                <a:spcPts val="1688"/>
              </a:spcAft>
              <a:buNone/>
            </a:pPr>
            <a:r>
              <a:rPr lang="en-GB" sz="1800">
                <a:solidFill>
                  <a:srgbClr val="000000"/>
                </a:solidFill>
                <a:ea typeface="Times New Roman" panose="02020603050405020304" pitchFamily="18" charset="0"/>
                <a:cs typeface="Arial" panose="020B0604020202020204" pitchFamily="34" charset="0"/>
              </a:rPr>
              <a:t>Social Work England will deal with concerns using the principles of fairness, proportionality and timeliness and aim to engage with the social worker throughout the process. </a:t>
            </a:r>
            <a:endParaRPr lang="en-GB" sz="1800">
              <a:ea typeface="Times New Roman" panose="02020603050405020304" pitchFamily="18" charset="0"/>
              <a:cs typeface="Arial" panose="020B0604020202020204" pitchFamily="34" charset="0"/>
            </a:endParaRPr>
          </a:p>
          <a:p>
            <a:pPr marL="0" indent="0" fontAlgn="base">
              <a:spcAft>
                <a:spcPts val="1688"/>
              </a:spcAft>
              <a:buNone/>
            </a:pPr>
            <a:r>
              <a:rPr lang="en-GB" sz="1800">
                <a:solidFill>
                  <a:srgbClr val="000000"/>
                </a:solidFill>
                <a:ea typeface="Times New Roman" panose="02020603050405020304" pitchFamily="18" charset="0"/>
              </a:rPr>
              <a:t>Social Work England’s overarching objective is the protection of the public.  This includes objectives:</a:t>
            </a:r>
            <a:endParaRPr lang="en-GB" sz="1800">
              <a:ea typeface="Times New Roman" panose="02020603050405020304" pitchFamily="18" charset="0"/>
            </a:endParaRPr>
          </a:p>
          <a:p>
            <a:pPr fontAlgn="base">
              <a:lnSpc>
                <a:spcPts val="1575"/>
              </a:lnSpc>
              <a:spcAft>
                <a:spcPts val="750"/>
              </a:spcAft>
              <a:buSzPts val="1000"/>
              <a:buFont typeface="Wingdings" panose="05000000000000000000" pitchFamily="2" charset="2"/>
              <a:buChar char="§"/>
              <a:tabLst>
                <a:tab pos="342900" algn="l"/>
              </a:tabLst>
            </a:pPr>
            <a:r>
              <a:rPr lang="en-GB" sz="1800">
                <a:solidFill>
                  <a:srgbClr val="000000"/>
                </a:solidFill>
                <a:ea typeface="Times New Roman" panose="02020603050405020304" pitchFamily="18" charset="0"/>
                <a:cs typeface="Calibri" panose="020F0502020204030204" pitchFamily="34" charset="0"/>
              </a:rPr>
              <a:t>to protect, promote and maintain the health, safety and wellbeing of the public</a:t>
            </a:r>
            <a:endParaRPr lang="en-GB" sz="1800">
              <a:solidFill>
                <a:srgbClr val="000000"/>
              </a:solidFill>
              <a:ea typeface="Times New Roman" panose="02020603050405020304" pitchFamily="18" charset="0"/>
              <a:cs typeface="Arial" panose="020B0604020202020204" pitchFamily="34" charset="0"/>
            </a:endParaRPr>
          </a:p>
          <a:p>
            <a:pPr fontAlgn="base">
              <a:lnSpc>
                <a:spcPts val="1575"/>
              </a:lnSpc>
              <a:spcAft>
                <a:spcPts val="750"/>
              </a:spcAft>
              <a:buSzPts val="1000"/>
              <a:buFont typeface="Wingdings" panose="05000000000000000000" pitchFamily="2" charset="2"/>
              <a:buChar char="§"/>
              <a:tabLst>
                <a:tab pos="342900" algn="l"/>
              </a:tabLst>
            </a:pPr>
            <a:r>
              <a:rPr lang="en-GB" sz="1800">
                <a:solidFill>
                  <a:srgbClr val="000000"/>
                </a:solidFill>
                <a:ea typeface="Times New Roman" panose="02020603050405020304" pitchFamily="18" charset="0"/>
                <a:cs typeface="Calibri" panose="020F0502020204030204" pitchFamily="34" charset="0"/>
              </a:rPr>
              <a:t>to promote and maintain public confidence in social workers in England</a:t>
            </a:r>
            <a:endParaRPr lang="en-GB" sz="1800">
              <a:solidFill>
                <a:srgbClr val="000000"/>
              </a:solidFill>
              <a:ea typeface="Times New Roman" panose="02020603050405020304" pitchFamily="18" charset="0"/>
              <a:cs typeface="Arial" panose="020B0604020202020204" pitchFamily="34" charset="0"/>
            </a:endParaRPr>
          </a:p>
          <a:p>
            <a:pPr fontAlgn="base">
              <a:lnSpc>
                <a:spcPts val="1575"/>
              </a:lnSpc>
              <a:spcAft>
                <a:spcPts val="750"/>
              </a:spcAft>
              <a:buSzPts val="1000"/>
              <a:buFont typeface="Wingdings" panose="05000000000000000000" pitchFamily="2" charset="2"/>
              <a:buChar char="§"/>
              <a:tabLst>
                <a:tab pos="342900" algn="l"/>
              </a:tabLst>
            </a:pPr>
            <a:r>
              <a:rPr lang="en-GB" sz="1800">
                <a:solidFill>
                  <a:srgbClr val="000000"/>
                </a:solidFill>
                <a:ea typeface="Times New Roman" panose="02020603050405020304" pitchFamily="18" charset="0"/>
                <a:cs typeface="Calibri" panose="020F0502020204030204" pitchFamily="34" charset="0"/>
              </a:rPr>
              <a:t>to promote and maintain proper professional standards for social workers in England.</a:t>
            </a:r>
          </a:p>
          <a:p>
            <a:pPr marL="0" indent="0" fontAlgn="base">
              <a:spcAft>
                <a:spcPts val="1688"/>
              </a:spcAft>
              <a:buNone/>
            </a:pPr>
            <a:endParaRPr lang="en-GB" sz="1350">
              <a:latin typeface="Times New Roman" panose="02020603050405020304" pitchFamily="18" charset="0"/>
              <a:ea typeface="Times New Roman" panose="02020603050405020304" pitchFamily="18" charset="0"/>
            </a:endParaRPr>
          </a:p>
        </p:txBody>
      </p:sp>
      <p:sp>
        <p:nvSpPr>
          <p:cNvPr id="4" name="Content Placeholder 12">
            <a:extLst>
              <a:ext uri="{FF2B5EF4-FFF2-40B4-BE49-F238E27FC236}">
                <a16:creationId xmlns:a16="http://schemas.microsoft.com/office/drawing/2014/main" id="{66E08BF1-DAEE-4478-B6C4-6B6BE4A9660E}"/>
              </a:ext>
            </a:extLst>
          </p:cNvPr>
          <p:cNvSpPr txBox="1"/>
          <p:nvPr/>
        </p:nvSpPr>
        <p:spPr>
          <a:xfrm>
            <a:off x="456212" y="190501"/>
            <a:ext cx="5999150" cy="631016"/>
          </a:xfrm>
          <a:prstGeom prst="rect">
            <a:avLst/>
          </a:prstGeom>
          <a:noFill/>
          <a:ln cap="flat">
            <a:noFill/>
          </a:ln>
        </p:spPr>
        <p:txBody>
          <a:bodyPr vert="horz" wrap="square" lIns="68580" tIns="34290" rIns="68580" bIns="34290" anchor="t" anchorCtr="0" compatLnSpc="1">
            <a:noAutofit/>
          </a:bodyPr>
          <a:lstStyle/>
          <a:p>
            <a:pPr defTabSz="685800">
              <a:lnSpc>
                <a:spcPct val="90000"/>
              </a:lnSpc>
              <a:spcBef>
                <a:spcPts val="750"/>
              </a:spcBef>
              <a:defRPr sz="1800" b="0" i="0" u="none" strike="noStrike" kern="0" cap="none" spc="0" baseline="0">
                <a:solidFill>
                  <a:srgbClr val="000000"/>
                </a:solidFill>
                <a:uFillTx/>
              </a:defRPr>
            </a:pPr>
            <a:r>
              <a:rPr lang="en-GB" sz="3600" kern="0">
                <a:solidFill>
                  <a:srgbClr val="028581"/>
                </a:solidFill>
                <a:latin typeface="Calibri bold" pitchFamily="34"/>
                <a:cs typeface="Calibri bold" pitchFamily="34"/>
              </a:rPr>
              <a:t>Fitness to Practise – overview </a:t>
            </a:r>
            <a:endParaRPr lang="en-GB" sz="3600" kern="0">
              <a:solidFill>
                <a:srgbClr val="000000"/>
              </a:solidFill>
              <a:latin typeface="Calibri bold" pitchFamily="34"/>
              <a:cs typeface="Calibri bold" pitchFamily="3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66E08BF1-DAEE-4478-B6C4-6B6BE4A9660E}"/>
              </a:ext>
            </a:extLst>
          </p:cNvPr>
          <p:cNvSpPr txBox="1"/>
          <p:nvPr/>
        </p:nvSpPr>
        <p:spPr>
          <a:xfrm>
            <a:off x="513896" y="324535"/>
            <a:ext cx="5999150" cy="601757"/>
          </a:xfrm>
          <a:prstGeom prst="rect">
            <a:avLst/>
          </a:prstGeom>
          <a:noFill/>
          <a:ln cap="flat">
            <a:noFill/>
          </a:ln>
        </p:spPr>
        <p:txBody>
          <a:bodyPr vert="horz" wrap="square" lIns="68580" tIns="34290" rIns="68580" bIns="34290" anchor="t" anchorCtr="0" compatLnSpc="1">
            <a:noAutofit/>
          </a:bodyPr>
          <a:lstStyle/>
          <a:p>
            <a:pPr defTabSz="685800">
              <a:lnSpc>
                <a:spcPct val="90000"/>
              </a:lnSpc>
              <a:spcBef>
                <a:spcPts val="750"/>
              </a:spcBef>
              <a:defRPr sz="1800" b="0" i="0" u="none" strike="noStrike" kern="0" cap="none" spc="0" baseline="0">
                <a:solidFill>
                  <a:srgbClr val="000000"/>
                </a:solidFill>
                <a:uFillTx/>
              </a:defRPr>
            </a:pPr>
            <a:r>
              <a:rPr lang="en-GB" sz="3600" kern="0">
                <a:solidFill>
                  <a:srgbClr val="028581"/>
                </a:solidFill>
                <a:latin typeface="Calibri bold" pitchFamily="34"/>
                <a:cs typeface="Calibri bold" pitchFamily="34"/>
              </a:rPr>
              <a:t>Fitness to practise process </a:t>
            </a:r>
            <a:endParaRPr lang="en-GB" kern="0">
              <a:solidFill>
                <a:srgbClr val="000000"/>
              </a:solidFill>
              <a:latin typeface="Calibri bold" pitchFamily="34"/>
              <a:cs typeface="Calibri bold" pitchFamily="34"/>
            </a:endParaRPr>
          </a:p>
        </p:txBody>
      </p:sp>
      <p:pic>
        <p:nvPicPr>
          <p:cNvPr id="7" name="Picture 6">
            <a:extLst>
              <a:ext uri="{FF2B5EF4-FFF2-40B4-BE49-F238E27FC236}">
                <a16:creationId xmlns:a16="http://schemas.microsoft.com/office/drawing/2014/main" id="{B85551DB-7ABE-4A13-ABDB-ABFC61E94C32}"/>
              </a:ext>
            </a:extLst>
          </p:cNvPr>
          <p:cNvPicPr/>
          <p:nvPr/>
        </p:nvPicPr>
        <p:blipFill rotWithShape="1">
          <a:blip r:embed="rId3"/>
          <a:srcRect r="293"/>
          <a:stretch/>
        </p:blipFill>
        <p:spPr bwMode="auto">
          <a:xfrm>
            <a:off x="1610474" y="926292"/>
            <a:ext cx="6357135" cy="3273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31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7F633-252F-42D3-AFF2-6768C8584F32}"/>
              </a:ext>
            </a:extLst>
          </p:cNvPr>
          <p:cNvSpPr txBox="1">
            <a:spLocks noGrp="1"/>
          </p:cNvSpPr>
          <p:nvPr>
            <p:ph type="body" sz="quarter" idx="4294967295"/>
          </p:nvPr>
        </p:nvSpPr>
        <p:spPr>
          <a:xfrm>
            <a:off x="414766" y="562603"/>
            <a:ext cx="8211317" cy="3859907"/>
          </a:xfrm>
          <a:prstGeom prst="rect">
            <a:avLst/>
          </a:prstGeom>
          <a:noFill/>
          <a:ln>
            <a:noFill/>
          </a:ln>
        </p:spPr>
        <p:txBody>
          <a:bodyPr vert="horz" wrap="square" lIns="68580" tIns="34290" rIns="68580" bIns="34290" anchor="t" anchorCtr="0" compatLnSpc="1">
            <a:noAutofit/>
          </a:bodyPr>
          <a:lstStyle/>
          <a:p>
            <a:pPr marL="298609" indent="-298609" fontAlgn="base">
              <a:buClr>
                <a:srgbClr val="028581"/>
              </a:buClr>
              <a:buFont typeface="Wingdings" panose="05000000000000000000" pitchFamily="2" charset="2"/>
              <a:buChar char="§"/>
            </a:pPr>
            <a:endParaRPr lang="en-US" sz="100" dirty="0">
              <a:cs typeface="Calibri"/>
            </a:endParaRPr>
          </a:p>
          <a:p>
            <a:pPr marL="298609" indent="-298609" fontAlgn="base">
              <a:buClr>
                <a:srgbClr val="028581"/>
              </a:buClr>
              <a:buFont typeface="Wingdings" panose="05000000000000000000" pitchFamily="2" charset="2"/>
              <a:buChar char="§"/>
            </a:pPr>
            <a:endParaRPr lang="en-US" sz="1800" dirty="0">
              <a:cs typeface="Calibri" panose="020F0502020204030204"/>
            </a:endParaRPr>
          </a:p>
          <a:p>
            <a:pPr marL="298609" indent="-298609" fontAlgn="base">
              <a:buClr>
                <a:srgbClr val="028581"/>
              </a:buClr>
              <a:buFont typeface="Wingdings" panose="05000000000000000000" pitchFamily="2" charset="2"/>
              <a:buChar char="§"/>
            </a:pPr>
            <a:r>
              <a:rPr lang="en-US" sz="1800" dirty="0">
                <a:cs typeface="Calibri" panose="020F0502020204030204"/>
              </a:rPr>
              <a:t>Notify the social worker within 7 calendar days</a:t>
            </a:r>
          </a:p>
          <a:p>
            <a:pPr marL="298609" indent="-298609" fontAlgn="base">
              <a:buClr>
                <a:srgbClr val="028581"/>
              </a:buClr>
              <a:buFont typeface="Wingdings" panose="05000000000000000000" pitchFamily="2" charset="2"/>
              <a:buChar char="§"/>
            </a:pPr>
            <a:endParaRPr lang="en-US" sz="1800" dirty="0">
              <a:cs typeface="Calibri" panose="020F0502020204030204"/>
            </a:endParaRPr>
          </a:p>
          <a:p>
            <a:pPr marL="298609" indent="-298609" fontAlgn="base">
              <a:buClr>
                <a:srgbClr val="028581"/>
              </a:buClr>
              <a:buFont typeface="Wingdings" panose="05000000000000000000" pitchFamily="2" charset="2"/>
              <a:buChar char="§"/>
            </a:pPr>
            <a:r>
              <a:rPr lang="en-US" sz="1800" dirty="0">
                <a:cs typeface="Calibri" panose="020F0502020204030204"/>
              </a:rPr>
              <a:t>Sharing information </a:t>
            </a:r>
          </a:p>
          <a:p>
            <a:pPr marL="298609" indent="-298609" fontAlgn="base">
              <a:buClr>
                <a:srgbClr val="028581"/>
              </a:buClr>
              <a:buFont typeface="Wingdings" panose="05000000000000000000" pitchFamily="2" charset="2"/>
              <a:buChar char="§"/>
            </a:pPr>
            <a:endParaRPr lang="en-US" sz="1800" dirty="0">
              <a:cs typeface="Calibri" panose="020F0502020204030204"/>
            </a:endParaRPr>
          </a:p>
          <a:p>
            <a:pPr marL="298609" indent="-298609" fontAlgn="base">
              <a:buClr>
                <a:srgbClr val="028581"/>
              </a:buClr>
              <a:buFont typeface="Wingdings" panose="05000000000000000000" pitchFamily="2" charset="2"/>
              <a:buChar char="§"/>
            </a:pPr>
            <a:r>
              <a:rPr lang="en-US" sz="1800" dirty="0">
                <a:cs typeface="Calibri" panose="020F0502020204030204"/>
              </a:rPr>
              <a:t>Inviting the social worker’s response</a:t>
            </a:r>
          </a:p>
          <a:p>
            <a:pPr marL="298609" indent="-298609" fontAlgn="base">
              <a:buClr>
                <a:srgbClr val="028581"/>
              </a:buClr>
              <a:buFont typeface="Wingdings" panose="05000000000000000000" pitchFamily="2" charset="2"/>
              <a:buChar char="§"/>
            </a:pPr>
            <a:endParaRPr lang="en-US" sz="1800" dirty="0">
              <a:cs typeface="Calibri" panose="020F0502020204030204"/>
            </a:endParaRPr>
          </a:p>
          <a:p>
            <a:pPr marL="298609" indent="-298609" fontAlgn="base">
              <a:buClr>
                <a:srgbClr val="028581"/>
              </a:buClr>
              <a:buFont typeface="Wingdings" panose="05000000000000000000" pitchFamily="2" charset="2"/>
              <a:buChar char="§"/>
            </a:pPr>
            <a:r>
              <a:rPr lang="en-US" sz="1800" dirty="0">
                <a:cs typeface="Calibri" panose="020F0502020204030204"/>
              </a:rPr>
              <a:t>Making adjustments</a:t>
            </a:r>
          </a:p>
          <a:p>
            <a:pPr marL="298609" indent="-298609" fontAlgn="base">
              <a:buClr>
                <a:srgbClr val="028581"/>
              </a:buClr>
              <a:buFont typeface="Wingdings" panose="05000000000000000000" pitchFamily="2" charset="2"/>
              <a:buChar char="§"/>
            </a:pPr>
            <a:endParaRPr lang="en-US" sz="1800" dirty="0">
              <a:cs typeface="Calibri" panose="020F0502020204030204"/>
            </a:endParaRPr>
          </a:p>
          <a:p>
            <a:pPr marL="298609" indent="-298609" fontAlgn="base">
              <a:buClr>
                <a:srgbClr val="028581"/>
              </a:buClr>
              <a:buFont typeface="Wingdings" panose="05000000000000000000" pitchFamily="2" charset="2"/>
              <a:buChar char="§"/>
            </a:pPr>
            <a:endParaRPr lang="en-US" sz="1800" dirty="0">
              <a:cs typeface="Calibri" panose="020F0502020204030204"/>
            </a:endParaRPr>
          </a:p>
          <a:p>
            <a:pPr marL="298609" indent="-298609" fontAlgn="base">
              <a:buClr>
                <a:srgbClr val="028581"/>
              </a:buClr>
              <a:buFont typeface="Wingdings" panose="05000000000000000000" pitchFamily="2" charset="2"/>
              <a:buChar char="§"/>
            </a:pPr>
            <a:endParaRPr lang="en-US" sz="1800" dirty="0">
              <a:cs typeface="Calibri" panose="020F0502020204030204"/>
            </a:endParaRPr>
          </a:p>
          <a:p>
            <a:pPr marL="298609" indent="-298609" fontAlgn="base">
              <a:buClr>
                <a:srgbClr val="028581"/>
              </a:buClr>
              <a:buFont typeface="Wingdings" panose="05000000000000000000" pitchFamily="2" charset="2"/>
              <a:buChar char="§"/>
            </a:pPr>
            <a:endParaRPr lang="en-US" sz="1800" dirty="0">
              <a:cs typeface="Calibri" panose="020F0502020204030204"/>
            </a:endParaRPr>
          </a:p>
          <a:p>
            <a:pPr marL="0" indent="0" fontAlgn="base">
              <a:buClr>
                <a:srgbClr val="028581"/>
              </a:buClr>
              <a:buNone/>
            </a:pPr>
            <a:endParaRPr lang="en-US" sz="1800" dirty="0"/>
          </a:p>
          <a:p>
            <a:pPr marL="298609" indent="-298609" fontAlgn="base">
              <a:buClr>
                <a:srgbClr val="028581"/>
              </a:buClr>
              <a:buFont typeface="Wingdings" panose="05000000000000000000" pitchFamily="2" charset="2"/>
              <a:buChar char="§"/>
            </a:pPr>
            <a:endParaRPr lang="en-US" sz="1800" dirty="0">
              <a:cs typeface="Calibri" panose="020F0502020204030204"/>
            </a:endParaRPr>
          </a:p>
        </p:txBody>
      </p:sp>
      <p:sp>
        <p:nvSpPr>
          <p:cNvPr id="4" name="Content Placeholder 12">
            <a:extLst>
              <a:ext uri="{FF2B5EF4-FFF2-40B4-BE49-F238E27FC236}">
                <a16:creationId xmlns:a16="http://schemas.microsoft.com/office/drawing/2014/main" id="{66E08BF1-DAEE-4478-B6C4-6B6BE4A9660E}"/>
              </a:ext>
            </a:extLst>
          </p:cNvPr>
          <p:cNvSpPr txBox="1"/>
          <p:nvPr/>
        </p:nvSpPr>
        <p:spPr>
          <a:xfrm>
            <a:off x="328798" y="153653"/>
            <a:ext cx="8610862" cy="601757"/>
          </a:xfrm>
          <a:prstGeom prst="rect">
            <a:avLst/>
          </a:prstGeom>
          <a:noFill/>
          <a:ln cap="flat">
            <a:noFill/>
          </a:ln>
        </p:spPr>
        <p:txBody>
          <a:bodyPr vert="horz" wrap="square" lIns="68580" tIns="34290" rIns="68580" bIns="34290" anchor="t" anchorCtr="0" compatLnSpc="1">
            <a:noAutofit/>
          </a:bodyPr>
          <a:lstStyle/>
          <a:p>
            <a:pPr defTabSz="685800">
              <a:lnSpc>
                <a:spcPct val="90000"/>
              </a:lnSpc>
              <a:spcBef>
                <a:spcPts val="750"/>
              </a:spcBef>
              <a:defRPr sz="1800" b="0" i="0" u="none" strike="noStrike" kern="0" cap="none" spc="0" baseline="0">
                <a:solidFill>
                  <a:srgbClr val="000000"/>
                </a:solidFill>
                <a:uFillTx/>
              </a:defRPr>
            </a:pPr>
            <a:r>
              <a:rPr lang="en-GB" sz="3600" kern="0">
                <a:solidFill>
                  <a:srgbClr val="028581"/>
                </a:solidFill>
                <a:latin typeface="Calibri bold" pitchFamily="34"/>
                <a:cs typeface="Calibri bold" pitchFamily="34"/>
              </a:rPr>
              <a:t>When we open an investigation</a:t>
            </a:r>
            <a:endParaRPr lang="en-GB" sz="3600" kern="0">
              <a:solidFill>
                <a:srgbClr val="000000"/>
              </a:solidFill>
              <a:latin typeface="Calibri bold" pitchFamily="34"/>
              <a:cs typeface="Calibri bold" pitchFamily="34"/>
            </a:endParaRPr>
          </a:p>
        </p:txBody>
      </p:sp>
    </p:spTree>
    <p:extLst>
      <p:ext uri="{BB962C8B-B14F-4D97-AF65-F5344CB8AC3E}">
        <p14:creationId xmlns:p14="http://schemas.microsoft.com/office/powerpoint/2010/main" val="2807678891"/>
      </p:ext>
    </p:extLst>
  </p:cSld>
  <p:clrMapOvr>
    <a:masterClrMapping/>
  </p:clrMapOvr>
</p:sld>
</file>

<file path=ppt/theme/theme1.xml><?xml version="1.0" encoding="utf-8"?>
<a:theme xmlns:a="http://schemas.openxmlformats.org/drawingml/2006/main" name="3_Custom Design">
  <a:themeElements>
    <a:clrScheme name="Social Work England colours">
      <a:dk1>
        <a:srgbClr val="FFFFFF"/>
      </a:dk1>
      <a:lt1>
        <a:srgbClr val="19182B"/>
      </a:lt1>
      <a:dk2>
        <a:srgbClr val="F7B8B9"/>
      </a:dk2>
      <a:lt2>
        <a:srgbClr val="028581"/>
      </a:lt2>
      <a:accent1>
        <a:srgbClr val="F07E2B"/>
      </a:accent1>
      <a:accent2>
        <a:srgbClr val="9DD0AE"/>
      </a:accent2>
      <a:accent3>
        <a:srgbClr val="E2E2E2"/>
      </a:accent3>
      <a:accent4>
        <a:srgbClr val="DFE05B"/>
      </a:accent4>
      <a:accent5>
        <a:srgbClr val="F7B8B9"/>
      </a:accent5>
      <a:accent6>
        <a:srgbClr val="FFFFFF"/>
      </a:accent6>
      <a:hlink>
        <a:srgbClr val="00B0F0"/>
      </a:hlink>
      <a:folHlink>
        <a:srgbClr val="19182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Social Work England">
      <a:dk1>
        <a:sysClr val="windowText" lastClr="000000"/>
      </a:dk1>
      <a:lt1>
        <a:sysClr val="window" lastClr="FFFFFF"/>
      </a:lt1>
      <a:dk2>
        <a:srgbClr val="44546A"/>
      </a:dk2>
      <a:lt2>
        <a:srgbClr val="E7E6E6"/>
      </a:lt2>
      <a:accent1>
        <a:srgbClr val="028581"/>
      </a:accent1>
      <a:accent2>
        <a:srgbClr val="F7B8B9"/>
      </a:accent2>
      <a:accent3>
        <a:srgbClr val="9DD0AE"/>
      </a:accent3>
      <a:accent4>
        <a:srgbClr val="044D42"/>
      </a:accent4>
      <a:accent5>
        <a:srgbClr val="F07E2B"/>
      </a:accent5>
      <a:accent6>
        <a:srgbClr val="F3A3C7"/>
      </a:accent6>
      <a:hlink>
        <a:srgbClr val="028581"/>
      </a:hlink>
      <a:folHlink>
        <a:srgbClr val="F07E2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Custom 1">
      <a:dk1>
        <a:srgbClr val="FFFFFF"/>
      </a:dk1>
      <a:lt1>
        <a:srgbClr val="19182B"/>
      </a:lt1>
      <a:dk2>
        <a:srgbClr val="F7B8B9"/>
      </a:dk2>
      <a:lt2>
        <a:srgbClr val="028581"/>
      </a:lt2>
      <a:accent1>
        <a:srgbClr val="F07E2B"/>
      </a:accent1>
      <a:accent2>
        <a:srgbClr val="9DD0AE"/>
      </a:accent2>
      <a:accent3>
        <a:srgbClr val="E2E2E2"/>
      </a:accent3>
      <a:accent4>
        <a:srgbClr val="DFE05B"/>
      </a:accent4>
      <a:accent5>
        <a:srgbClr val="F7B8B9"/>
      </a:accent5>
      <a:accent6>
        <a:srgbClr val="FFFFFF"/>
      </a:accent6>
      <a:hlink>
        <a:srgbClr val="21FBF5"/>
      </a:hlink>
      <a:folHlink>
        <a:srgbClr val="19182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UNISON_generic">
  <a:themeElements>
    <a:clrScheme name="">
      <a:dk1>
        <a:srgbClr val="000000"/>
      </a:dk1>
      <a:lt1>
        <a:srgbClr val="C6B7CF"/>
      </a:lt1>
      <a:dk2>
        <a:srgbClr val="000000"/>
      </a:dk2>
      <a:lt2>
        <a:srgbClr val="7A588F"/>
      </a:lt2>
      <a:accent1>
        <a:srgbClr val="BEE0BE"/>
      </a:accent1>
      <a:accent2>
        <a:srgbClr val="93CB93"/>
      </a:accent2>
      <a:accent3>
        <a:srgbClr val="DFD8E4"/>
      </a:accent3>
      <a:accent4>
        <a:srgbClr val="000000"/>
      </a:accent4>
      <a:accent5>
        <a:srgbClr val="DBEDDB"/>
      </a:accent5>
      <a:accent6>
        <a:srgbClr val="85B885"/>
      </a:accent6>
      <a:hlink>
        <a:srgbClr val="68B668"/>
      </a:hlink>
      <a:folHlink>
        <a:srgbClr val="A088AF"/>
      </a:folHlink>
    </a:clrScheme>
    <a:fontScheme name="purpleuni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6"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6" charset="0"/>
            <a:ea typeface="ＭＳ Ｐゴシック" pitchFamily="-64" charset="-128"/>
            <a:cs typeface="ＭＳ Ｐゴシック" pitchFamily="-64" charset="-128"/>
          </a:defRPr>
        </a:defPPr>
      </a:lstStyle>
    </a:lnDef>
  </a:objectDefaults>
  <a:extraClrSchemeLst>
    <a:extraClrScheme>
      <a:clrScheme name="purpleunis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unis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urpleunis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urpleunis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urpleunis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urpleunis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urpleunis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urpleunis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urpleunis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urpleunis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urpleunis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urpleunis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urpleunison 13">
        <a:dk1>
          <a:srgbClr val="000000"/>
        </a:dk1>
        <a:lt1>
          <a:srgbClr val="BCC781"/>
        </a:lt1>
        <a:dk2>
          <a:srgbClr val="000000"/>
        </a:dk2>
        <a:lt2>
          <a:srgbClr val="807A5F"/>
        </a:lt2>
        <a:accent1>
          <a:srgbClr val="94B1B5"/>
        </a:accent1>
        <a:accent2>
          <a:srgbClr val="792899"/>
        </a:accent2>
        <a:accent3>
          <a:srgbClr val="DAE0C1"/>
        </a:accent3>
        <a:accent4>
          <a:srgbClr val="000000"/>
        </a:accent4>
        <a:accent5>
          <a:srgbClr val="C8D5D7"/>
        </a:accent5>
        <a:accent6>
          <a:srgbClr val="6D238A"/>
        </a:accent6>
        <a:hlink>
          <a:srgbClr val="709965"/>
        </a:hlink>
        <a:folHlink>
          <a:srgbClr val="9795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06167F4345A44997D75F47F12B696F" ma:contentTypeVersion="10" ma:contentTypeDescription="Create a new document." ma:contentTypeScope="" ma:versionID="5930298d05eeb96789f08539f5e4bee5">
  <xsd:schema xmlns:xsd="http://www.w3.org/2001/XMLSchema" xmlns:xs="http://www.w3.org/2001/XMLSchema" xmlns:p="http://schemas.microsoft.com/office/2006/metadata/properties" xmlns:ns3="24347b0b-827b-4e47-a775-44b30f9f98da" xmlns:ns4="58c86e88-502e-4472-9ced-a48265da589d" targetNamespace="http://schemas.microsoft.com/office/2006/metadata/properties" ma:root="true" ma:fieldsID="f971b34dd9ee29a0ee954851f7ac48cb" ns3:_="" ns4:_="">
    <xsd:import namespace="24347b0b-827b-4e47-a775-44b30f9f98da"/>
    <xsd:import namespace="58c86e88-502e-4472-9ced-a48265da589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47b0b-827b-4e47-a775-44b30f9f98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c86e88-502e-4472-9ced-a48265da589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11DDC2-A6E5-4884-8F8D-130B9DCA4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347b0b-827b-4e47-a775-44b30f9f98da"/>
    <ds:schemaRef ds:uri="58c86e88-502e-4472-9ced-a48265da58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B47A53-705F-49BE-984A-8F188CB340E8}">
  <ds:schemaRefs>
    <ds:schemaRef ds:uri="http://purl.org/dc/dcmitype/"/>
    <ds:schemaRef ds:uri="http://schemas.microsoft.com/office/2006/documentManagement/types"/>
    <ds:schemaRef ds:uri="http://schemas.microsoft.com/office/2006/metadata/properties"/>
    <ds:schemaRef ds:uri="http://www.w3.org/XML/1998/namespace"/>
    <ds:schemaRef ds:uri="58c86e88-502e-4472-9ced-a48265da589d"/>
    <ds:schemaRef ds:uri="http://purl.org/dc/elements/1.1/"/>
    <ds:schemaRef ds:uri="http://purl.org/dc/terms/"/>
    <ds:schemaRef ds:uri="http://schemas.microsoft.com/office/infopath/2007/PartnerControls"/>
    <ds:schemaRef ds:uri="http://schemas.openxmlformats.org/package/2006/metadata/core-properties"/>
    <ds:schemaRef ds:uri="24347b0b-827b-4e47-a775-44b30f9f98da"/>
  </ds:schemaRefs>
</ds:datastoreItem>
</file>

<file path=customXml/itemProps3.xml><?xml version="1.0" encoding="utf-8"?>
<ds:datastoreItem xmlns:ds="http://schemas.openxmlformats.org/officeDocument/2006/customXml" ds:itemID="{BA36E022-4DD8-45A3-83C2-77C4CA508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1578</TotalTime>
  <Words>2249</Words>
  <Application>Microsoft Office PowerPoint</Application>
  <PresentationFormat>On-screen Show (16:9)</PresentationFormat>
  <Paragraphs>213</Paragraphs>
  <Slides>23</Slides>
  <Notes>13</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23</vt:i4>
      </vt:variant>
    </vt:vector>
  </HeadingPairs>
  <TitlesOfParts>
    <vt:vector size="41" baseType="lpstr">
      <vt:lpstr>Abadi</vt:lpstr>
      <vt:lpstr>Arial</vt:lpstr>
      <vt:lpstr>Calibri</vt:lpstr>
      <vt:lpstr>Calibri bold</vt:lpstr>
      <vt:lpstr>Calibri Light</vt:lpstr>
      <vt:lpstr>Calibri regular</vt:lpstr>
      <vt:lpstr>Franklin Gothic Heavy</vt:lpstr>
      <vt:lpstr>Monotype Sorts</vt:lpstr>
      <vt:lpstr>Neue Helvetica W01</vt:lpstr>
      <vt:lpstr>Times New Roman</vt:lpstr>
      <vt:lpstr>Trebuchet MS</vt:lpstr>
      <vt:lpstr>Webdings</vt:lpstr>
      <vt:lpstr>Wingdings</vt:lpstr>
      <vt:lpstr>Wingdings 3</vt:lpstr>
      <vt:lpstr>3_Custom Design</vt:lpstr>
      <vt:lpstr>1_Custom Design</vt:lpstr>
      <vt:lpstr>4_Custom Design</vt:lpstr>
      <vt:lpstr>UNISON_generic</vt:lpstr>
      <vt:lpstr>UNISON Social Work Webinar</vt:lpstr>
      <vt:lpstr> Responding to a fitness to practise referral and making a self-referral  Jonathan Dillon Executive Director, Fitness to Practise Berry Rose Head of Fitness to Practise Investigations Rachel McAssey Head of Registration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Considering a declaration</vt:lpstr>
      <vt:lpstr>PowerPoint Presentation</vt:lpstr>
      <vt:lpstr>PowerPoint Presentation</vt:lpstr>
      <vt:lpstr>WHO ARE UNISON PSU? </vt:lpstr>
      <vt:lpstr>What to do if a concern is raised? </vt:lpstr>
      <vt:lpstr>What should you do if your professional regulatory body SWE  sends you a letter asking you to respond to allegations about your fitness to practise? </vt:lpstr>
      <vt:lpstr>If you receive a letter from your professional regulatory body SWE informing you of a hearing including an Interim Order Hearing? </vt:lpstr>
      <vt:lpstr> What to do when considering self-referral?</vt:lpstr>
      <vt:lpstr>What to expect</vt:lpstr>
      <vt:lpstr>What to expect contd …</vt:lpstr>
      <vt:lpstr>Quick word 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UNISON PROFESSIONAL SERVICES UNIT  REFERALS AND SELF REFERALS TO SOCIAL WORK ENGLAND</dc:title>
  <dc:creator>Hannah-Rogers, Kelly</dc:creator>
  <cp:lastModifiedBy>Bull, James</cp:lastModifiedBy>
  <cp:revision>19</cp:revision>
  <dcterms:created xsi:type="dcterms:W3CDTF">2021-09-20T18:32:59Z</dcterms:created>
  <dcterms:modified xsi:type="dcterms:W3CDTF">2021-09-29T13:47:35Z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0x0101005206167F4345A44997D75F47F12B696F</vt:lpwstr>
  </property>
</Properties>
</file>