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>
        <p:scale>
          <a:sx n="116" d="100"/>
          <a:sy n="116" d="100"/>
        </p:scale>
        <p:origin x="-23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7ED6D-E051-5D4C-AD37-1A8A93BE5F33}" type="datetimeFigureOut">
              <a:rPr lang="en-US" smtClean="0"/>
              <a:t>15/10/18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8F829-AD9D-624C-84AD-5F5CB749A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6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8F829-AD9D-624C-84AD-5F5CB749A7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06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2B4D-E357-6E4D-9637-AC751B611C92}" type="datetimeFigureOut">
              <a:rPr lang="en-US" smtClean="0"/>
              <a:t>15/10/18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7016-38B0-AF42-A3AE-C2AE0A8A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3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2B4D-E357-6E4D-9637-AC751B611C92}" type="datetimeFigureOut">
              <a:rPr lang="en-US" smtClean="0"/>
              <a:t>15/10/18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7016-38B0-AF42-A3AE-C2AE0A8A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3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2B4D-E357-6E4D-9637-AC751B611C92}" type="datetimeFigureOut">
              <a:rPr lang="en-US" smtClean="0"/>
              <a:t>15/10/18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7016-38B0-AF42-A3AE-C2AE0A8A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3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2B4D-E357-6E4D-9637-AC751B611C92}" type="datetimeFigureOut">
              <a:rPr lang="en-US" smtClean="0"/>
              <a:t>15/10/18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7016-38B0-AF42-A3AE-C2AE0A8A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9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2B4D-E357-6E4D-9637-AC751B611C92}" type="datetimeFigureOut">
              <a:rPr lang="en-US" smtClean="0"/>
              <a:t>15/10/18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7016-38B0-AF42-A3AE-C2AE0A8A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0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2B4D-E357-6E4D-9637-AC751B611C92}" type="datetimeFigureOut">
              <a:rPr lang="en-US" smtClean="0"/>
              <a:t>15/10/18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7016-38B0-AF42-A3AE-C2AE0A8A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3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2B4D-E357-6E4D-9637-AC751B611C92}" type="datetimeFigureOut">
              <a:rPr lang="en-US" smtClean="0"/>
              <a:t>15/10/18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7016-38B0-AF42-A3AE-C2AE0A8A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8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2B4D-E357-6E4D-9637-AC751B611C92}" type="datetimeFigureOut">
              <a:rPr lang="en-US" smtClean="0"/>
              <a:t>15/10/18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7016-38B0-AF42-A3AE-C2AE0A8A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3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2B4D-E357-6E4D-9637-AC751B611C92}" type="datetimeFigureOut">
              <a:rPr lang="en-US" smtClean="0"/>
              <a:t>15/10/18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7016-38B0-AF42-A3AE-C2AE0A8A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9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2B4D-E357-6E4D-9637-AC751B611C92}" type="datetimeFigureOut">
              <a:rPr lang="en-US" smtClean="0"/>
              <a:t>15/10/18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7016-38B0-AF42-A3AE-C2AE0A8A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1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2B4D-E357-6E4D-9637-AC751B611C92}" type="datetimeFigureOut">
              <a:rPr lang="en-US" smtClean="0"/>
              <a:t>15/10/18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7016-38B0-AF42-A3AE-C2AE0A8A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1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42B4D-E357-6E4D-9637-AC751B611C92}" type="datetimeFigureOut">
              <a:rPr lang="en-US" smtClean="0"/>
              <a:t>15/10/18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7016-38B0-AF42-A3AE-C2AE0A8A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2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son_WelfareOfficerSlides_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Unison_WelfareOfficerSlides_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Unison_WelfareOfficerSlides_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Unison_WelfareOfficerSlides_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64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son_WelfareOfficerSlides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Unison_WelfareOfficerSlides_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Unison_WelfareOfficerSlides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78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son_WelfareOfficerSlides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Unison_WelfareOfficerSlides_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Unison_WelfareOfficerSlides_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07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son_WelfareOfficerSlides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Unison_WelfareOfficerSlides_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Unison_WelfareOfficerSlides_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3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ison_WelfareOfficerSlides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Unison_WelfareOfficerSlides_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Unison_WelfareOfficerSlides_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7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son_WelfareOfficerSlides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Unison_WelfareOfficerSlides_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Unison_WelfareOfficerSlides_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04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son_WelfareOfficerSlides_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Unison_WelfareOfficerSlides_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Unison_WelfareOfficerSlides_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90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son_WelfareOfficerSlides_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Unison_WelfareOfficerSlides_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Unison_WelfareOfficerSlides_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75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son_WelfareOfficerSlides_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Unison_WelfareOfficerSlides_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Unison_WelfareOfficerSlides_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79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</Words>
  <Application>Microsoft Macintosh PowerPoint</Application>
  <PresentationFormat>On-screen Show (4:3)</PresentationFormat>
  <Paragraphs>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RF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Fagg</dc:creator>
  <cp:lastModifiedBy>Rachel Fletcher</cp:lastModifiedBy>
  <cp:revision>10</cp:revision>
  <dcterms:created xsi:type="dcterms:W3CDTF">2015-06-17T09:22:09Z</dcterms:created>
  <dcterms:modified xsi:type="dcterms:W3CDTF">2018-10-15T08:02:46Z</dcterms:modified>
</cp:coreProperties>
</file>